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66"/>
  </p:notesMasterIdLst>
  <p:sldIdLst>
    <p:sldId id="256" r:id="rId2"/>
    <p:sldId id="257" r:id="rId3"/>
    <p:sldId id="319" r:id="rId4"/>
    <p:sldId id="317" r:id="rId5"/>
    <p:sldId id="287" r:id="rId6"/>
    <p:sldId id="258" r:id="rId7"/>
    <p:sldId id="288" r:id="rId8"/>
    <p:sldId id="259" r:id="rId9"/>
    <p:sldId id="289" r:id="rId10"/>
    <p:sldId id="260" r:id="rId11"/>
    <p:sldId id="290" r:id="rId12"/>
    <p:sldId id="261" r:id="rId13"/>
    <p:sldId id="291" r:id="rId14"/>
    <p:sldId id="262" r:id="rId15"/>
    <p:sldId id="292" r:id="rId16"/>
    <p:sldId id="263" r:id="rId17"/>
    <p:sldId id="293" r:id="rId18"/>
    <p:sldId id="264" r:id="rId19"/>
    <p:sldId id="294" r:id="rId20"/>
    <p:sldId id="265" r:id="rId21"/>
    <p:sldId id="295" r:id="rId22"/>
    <p:sldId id="266" r:id="rId23"/>
    <p:sldId id="296" r:id="rId24"/>
    <p:sldId id="267" r:id="rId25"/>
    <p:sldId id="297" r:id="rId26"/>
    <p:sldId id="268" r:id="rId27"/>
    <p:sldId id="298" r:id="rId28"/>
    <p:sldId id="269" r:id="rId29"/>
    <p:sldId id="299" r:id="rId30"/>
    <p:sldId id="270" r:id="rId31"/>
    <p:sldId id="300" r:id="rId32"/>
    <p:sldId id="271" r:id="rId33"/>
    <p:sldId id="301" r:id="rId34"/>
    <p:sldId id="272" r:id="rId35"/>
    <p:sldId id="302" r:id="rId36"/>
    <p:sldId id="273" r:id="rId37"/>
    <p:sldId id="303" r:id="rId38"/>
    <p:sldId id="274" r:id="rId39"/>
    <p:sldId id="304" r:id="rId40"/>
    <p:sldId id="275" r:id="rId41"/>
    <p:sldId id="305" r:id="rId42"/>
    <p:sldId id="276" r:id="rId43"/>
    <p:sldId id="306" r:id="rId44"/>
    <p:sldId id="277" r:id="rId45"/>
    <p:sldId id="307" r:id="rId46"/>
    <p:sldId id="278" r:id="rId47"/>
    <p:sldId id="308" r:id="rId48"/>
    <p:sldId id="279" r:id="rId49"/>
    <p:sldId id="309" r:id="rId50"/>
    <p:sldId id="280" r:id="rId51"/>
    <p:sldId id="310" r:id="rId52"/>
    <p:sldId id="281" r:id="rId53"/>
    <p:sldId id="311" r:id="rId54"/>
    <p:sldId id="282" r:id="rId55"/>
    <p:sldId id="312" r:id="rId56"/>
    <p:sldId id="283" r:id="rId57"/>
    <p:sldId id="313" r:id="rId58"/>
    <p:sldId id="284" r:id="rId59"/>
    <p:sldId id="314" r:id="rId60"/>
    <p:sldId id="285" r:id="rId61"/>
    <p:sldId id="315" r:id="rId62"/>
    <p:sldId id="286" r:id="rId63"/>
    <p:sldId id="316" r:id="rId64"/>
    <p:sldId id="318" r:id="rId6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955"/>
    <a:srgbClr val="00796B"/>
    <a:srgbClr val="E85C41"/>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C7683-1C65-42A7-A987-4380629646A7}" v="32" dt="2025-10-29T22:04:37.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38" d="100"/>
          <a:sy n="138"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cCarthy" userId="2dcc389a-620e-41f7-98ab-785aef800028" providerId="ADAL" clId="{AFB8C738-A88F-49DA-96BD-A51B050142FA}"/>
    <pc:docChg chg="undo custSel addSld delSld modSld addMainMaster delMainMaster modMainMaster">
      <pc:chgData name="Ken McCarthy" userId="2dcc389a-620e-41f7-98ab-785aef800028" providerId="ADAL" clId="{AFB8C738-A88F-49DA-96BD-A51B050142FA}" dt="2025-10-30T10:56:16.167" v="491"/>
      <pc:docMkLst>
        <pc:docMk/>
      </pc:docMkLst>
      <pc:sldChg chg="modSp mod">
        <pc:chgData name="Ken McCarthy" userId="2dcc389a-620e-41f7-98ab-785aef800028" providerId="ADAL" clId="{AFB8C738-A88F-49DA-96BD-A51B050142FA}" dt="2025-10-30T09:12:07.292" v="292" actId="2711"/>
        <pc:sldMkLst>
          <pc:docMk/>
          <pc:sldMk cId="0" sldId="256"/>
        </pc:sldMkLst>
        <pc:spChg chg="mod">
          <ac:chgData name="Ken McCarthy" userId="2dcc389a-620e-41f7-98ab-785aef800028" providerId="ADAL" clId="{AFB8C738-A88F-49DA-96BD-A51B050142FA}" dt="2025-10-30T09:12:01.033" v="291" actId="255"/>
          <ac:spMkLst>
            <pc:docMk/>
            <pc:sldMk cId="0" sldId="256"/>
            <ac:spMk id="3" creationId="{00000000-0000-0000-0000-000000000000}"/>
          </ac:spMkLst>
        </pc:spChg>
        <pc:spChg chg="mod">
          <ac:chgData name="Ken McCarthy" userId="2dcc389a-620e-41f7-98ab-785aef800028" providerId="ADAL" clId="{AFB8C738-A88F-49DA-96BD-A51B050142FA}" dt="2025-10-30T09:11:45.842" v="289" actId="255"/>
          <ac:spMkLst>
            <pc:docMk/>
            <pc:sldMk cId="0" sldId="256"/>
            <ac:spMk id="4" creationId="{00000000-0000-0000-0000-000000000000}"/>
          </ac:spMkLst>
        </pc:spChg>
        <pc:spChg chg="mod">
          <ac:chgData name="Ken McCarthy" userId="2dcc389a-620e-41f7-98ab-785aef800028" providerId="ADAL" clId="{AFB8C738-A88F-49DA-96BD-A51B050142FA}" dt="2025-10-30T09:12:07.292" v="292" actId="2711"/>
          <ac:spMkLst>
            <pc:docMk/>
            <pc:sldMk cId="0" sldId="256"/>
            <ac:spMk id="5" creationId="{00000000-0000-0000-0000-000000000000}"/>
          </ac:spMkLst>
        </pc:spChg>
      </pc:sldChg>
      <pc:sldChg chg="modSp mod">
        <pc:chgData name="Ken McCarthy" userId="2dcc389a-620e-41f7-98ab-785aef800028" providerId="ADAL" clId="{AFB8C738-A88F-49DA-96BD-A51B050142FA}" dt="2025-10-30T10:43:44.004" v="461" actId="20577"/>
        <pc:sldMkLst>
          <pc:docMk/>
          <pc:sldMk cId="0" sldId="257"/>
        </pc:sldMkLst>
        <pc:spChg chg="mod">
          <ac:chgData name="Ken McCarthy" userId="2dcc389a-620e-41f7-98ab-785aef800028" providerId="ADAL" clId="{AFB8C738-A88F-49DA-96BD-A51B050142FA}" dt="2025-10-30T09:13:38.093" v="302" actId="255"/>
          <ac:spMkLst>
            <pc:docMk/>
            <pc:sldMk cId="0" sldId="257"/>
            <ac:spMk id="4" creationId="{00000000-0000-0000-0000-000000000000}"/>
          </ac:spMkLst>
        </pc:spChg>
        <pc:spChg chg="mod">
          <ac:chgData name="Ken McCarthy" userId="2dcc389a-620e-41f7-98ab-785aef800028" providerId="ADAL" clId="{AFB8C738-A88F-49DA-96BD-A51B050142FA}" dt="2025-10-30T10:43:44.004" v="461" actId="20577"/>
          <ac:spMkLst>
            <pc:docMk/>
            <pc:sldMk cId="0" sldId="257"/>
            <ac:spMk id="6" creationId="{7867CFB0-1C5F-484D-9D91-B60428F66483}"/>
          </ac:spMkLst>
        </pc:spChg>
      </pc:sldChg>
      <pc:sldChg chg="addSp delSp modSp mod">
        <pc:chgData name="Ken McCarthy" userId="2dcc389a-620e-41f7-98ab-785aef800028" providerId="ADAL" clId="{AFB8C738-A88F-49DA-96BD-A51B050142FA}" dt="2025-10-30T09:14:32.835" v="309" actId="255"/>
        <pc:sldMkLst>
          <pc:docMk/>
          <pc:sldMk cId="0" sldId="258"/>
        </pc:sldMkLst>
        <pc:spChg chg="del">
          <ac:chgData name="Ken McCarthy" userId="2dcc389a-620e-41f7-98ab-785aef800028" providerId="ADAL" clId="{AFB8C738-A88F-49DA-96BD-A51B050142FA}" dt="2025-10-30T08:45:12.378" v="165" actId="478"/>
          <ac:spMkLst>
            <pc:docMk/>
            <pc:sldMk cId="0" sldId="258"/>
            <ac:spMk id="2" creationId="{00000000-0000-0000-0000-000000000000}"/>
          </ac:spMkLst>
        </pc:spChg>
        <pc:spChg chg="mod">
          <ac:chgData name="Ken McCarthy" userId="2dcc389a-620e-41f7-98ab-785aef800028" providerId="ADAL" clId="{AFB8C738-A88F-49DA-96BD-A51B050142FA}" dt="2025-10-30T09:14:32.835" v="309" actId="255"/>
          <ac:spMkLst>
            <pc:docMk/>
            <pc:sldMk cId="0" sldId="258"/>
            <ac:spMk id="5" creationId="{00000000-0000-0000-0000-000000000000}"/>
          </ac:spMkLst>
        </pc:spChg>
        <pc:spChg chg="mod">
          <ac:chgData name="Ken McCarthy" userId="2dcc389a-620e-41f7-98ab-785aef800028" providerId="ADAL" clId="{AFB8C738-A88F-49DA-96BD-A51B050142FA}" dt="2025-10-30T09:14:23.317" v="307" actId="255"/>
          <ac:spMkLst>
            <pc:docMk/>
            <pc:sldMk cId="0" sldId="258"/>
            <ac:spMk id="6" creationId="{FA12EC87-66BF-48D5-83C1-EE2E7AEB30B9}"/>
          </ac:spMkLst>
        </pc:spChg>
        <pc:spChg chg="add del mod">
          <ac:chgData name="Ken McCarthy" userId="2dcc389a-620e-41f7-98ab-785aef800028" providerId="ADAL" clId="{AFB8C738-A88F-49DA-96BD-A51B050142FA}" dt="2025-10-30T08:36:37.188" v="21"/>
          <ac:spMkLst>
            <pc:docMk/>
            <pc:sldMk cId="0" sldId="258"/>
            <ac:spMk id="7" creationId="{A6DCC5F5-0BB5-4E51-9599-9515185EA46F}"/>
          </ac:spMkLst>
        </pc:spChg>
      </pc:sldChg>
      <pc:sldChg chg="addSp delSp modSp mod">
        <pc:chgData name="Ken McCarthy" userId="2dcc389a-620e-41f7-98ab-785aef800028" providerId="ADAL" clId="{AFB8C738-A88F-49DA-96BD-A51B050142FA}" dt="2025-10-30T09:19:19.240" v="318" actId="255"/>
        <pc:sldMkLst>
          <pc:docMk/>
          <pc:sldMk cId="0" sldId="259"/>
        </pc:sldMkLst>
        <pc:spChg chg="del">
          <ac:chgData name="Ken McCarthy" userId="2dcc389a-620e-41f7-98ab-785aef800028" providerId="ADAL" clId="{AFB8C738-A88F-49DA-96BD-A51B050142FA}" dt="2025-10-30T08:45:23.439" v="167" actId="478"/>
          <ac:spMkLst>
            <pc:docMk/>
            <pc:sldMk cId="0" sldId="259"/>
            <ac:spMk id="2" creationId="{00000000-0000-0000-0000-000000000000}"/>
          </ac:spMkLst>
        </pc:spChg>
        <pc:spChg chg="mod">
          <ac:chgData name="Ken McCarthy" userId="2dcc389a-620e-41f7-98ab-785aef800028" providerId="ADAL" clId="{AFB8C738-A88F-49DA-96BD-A51B050142FA}" dt="2025-10-30T09:19:19.240" v="318" actId="255"/>
          <ac:spMkLst>
            <pc:docMk/>
            <pc:sldMk cId="0" sldId="259"/>
            <ac:spMk id="5" creationId="{00000000-0000-0000-0000-000000000000}"/>
          </ac:spMkLst>
        </pc:spChg>
        <pc:spChg chg="mod">
          <ac:chgData name="Ken McCarthy" userId="2dcc389a-620e-41f7-98ab-785aef800028" providerId="ADAL" clId="{AFB8C738-A88F-49DA-96BD-A51B050142FA}" dt="2025-10-30T09:19:14.600" v="317" actId="255"/>
          <ac:spMkLst>
            <pc:docMk/>
            <pc:sldMk cId="0" sldId="259"/>
            <ac:spMk id="6" creationId="{346142F9-5FC2-45E7-A48E-132A51A17978}"/>
          </ac:spMkLst>
        </pc:spChg>
        <pc:spChg chg="add del mod">
          <ac:chgData name="Ken McCarthy" userId="2dcc389a-620e-41f7-98ab-785aef800028" providerId="ADAL" clId="{AFB8C738-A88F-49DA-96BD-A51B050142FA}" dt="2025-10-30T08:36:32.767" v="19"/>
          <ac:spMkLst>
            <pc:docMk/>
            <pc:sldMk cId="0" sldId="259"/>
            <ac:spMk id="7" creationId="{E03CD3A1-E956-4B0E-98DE-EDD8CA9C218D}"/>
          </ac:spMkLst>
        </pc:spChg>
      </pc:sldChg>
      <pc:sldChg chg="addSp delSp modSp mod">
        <pc:chgData name="Ken McCarthy" userId="2dcc389a-620e-41f7-98ab-785aef800028" providerId="ADAL" clId="{AFB8C738-A88F-49DA-96BD-A51B050142FA}" dt="2025-10-30T09:19:43.904" v="322" actId="255"/>
        <pc:sldMkLst>
          <pc:docMk/>
          <pc:sldMk cId="0" sldId="260"/>
        </pc:sldMkLst>
        <pc:spChg chg="del">
          <ac:chgData name="Ken McCarthy" userId="2dcc389a-620e-41f7-98ab-785aef800028" providerId="ADAL" clId="{AFB8C738-A88F-49DA-96BD-A51B050142FA}" dt="2025-10-30T08:45:30.765" v="169" actId="478"/>
          <ac:spMkLst>
            <pc:docMk/>
            <pc:sldMk cId="0" sldId="260"/>
            <ac:spMk id="2" creationId="{00000000-0000-0000-0000-000000000000}"/>
          </ac:spMkLst>
        </pc:spChg>
        <pc:spChg chg="mod">
          <ac:chgData name="Ken McCarthy" userId="2dcc389a-620e-41f7-98ab-785aef800028" providerId="ADAL" clId="{AFB8C738-A88F-49DA-96BD-A51B050142FA}" dt="2025-10-30T09:19:43.904" v="322" actId="255"/>
          <ac:spMkLst>
            <pc:docMk/>
            <pc:sldMk cId="0" sldId="260"/>
            <ac:spMk id="5" creationId="{00000000-0000-0000-0000-000000000000}"/>
          </ac:spMkLst>
        </pc:spChg>
        <pc:spChg chg="mod">
          <ac:chgData name="Ken McCarthy" userId="2dcc389a-620e-41f7-98ab-785aef800028" providerId="ADAL" clId="{AFB8C738-A88F-49DA-96BD-A51B050142FA}" dt="2025-10-30T09:19:39.414" v="321" actId="255"/>
          <ac:spMkLst>
            <pc:docMk/>
            <pc:sldMk cId="0" sldId="260"/>
            <ac:spMk id="6" creationId="{C02C0BCD-8D1B-4BAC-B67F-B90FFB7C4AE8}"/>
          </ac:spMkLst>
        </pc:spChg>
        <pc:spChg chg="add del mod">
          <ac:chgData name="Ken McCarthy" userId="2dcc389a-620e-41f7-98ab-785aef800028" providerId="ADAL" clId="{AFB8C738-A88F-49DA-96BD-A51B050142FA}" dt="2025-10-30T08:36:30.504" v="17"/>
          <ac:spMkLst>
            <pc:docMk/>
            <pc:sldMk cId="0" sldId="260"/>
            <ac:spMk id="7" creationId="{3B7CAA27-951B-487B-8DFA-DFE6C6C0F614}"/>
          </ac:spMkLst>
        </pc:spChg>
      </pc:sldChg>
      <pc:sldChg chg="addSp delSp modSp mod">
        <pc:chgData name="Ken McCarthy" userId="2dcc389a-620e-41f7-98ab-785aef800028" providerId="ADAL" clId="{AFB8C738-A88F-49DA-96BD-A51B050142FA}" dt="2025-10-30T09:20:27.899" v="327" actId="255"/>
        <pc:sldMkLst>
          <pc:docMk/>
          <pc:sldMk cId="0" sldId="261"/>
        </pc:sldMkLst>
        <pc:spChg chg="del">
          <ac:chgData name="Ken McCarthy" userId="2dcc389a-620e-41f7-98ab-785aef800028" providerId="ADAL" clId="{AFB8C738-A88F-49DA-96BD-A51B050142FA}" dt="2025-10-30T08:45:37.370" v="171" actId="478"/>
          <ac:spMkLst>
            <pc:docMk/>
            <pc:sldMk cId="0" sldId="261"/>
            <ac:spMk id="2" creationId="{00000000-0000-0000-0000-000000000000}"/>
          </ac:spMkLst>
        </pc:spChg>
        <pc:spChg chg="mod">
          <ac:chgData name="Ken McCarthy" userId="2dcc389a-620e-41f7-98ab-785aef800028" providerId="ADAL" clId="{AFB8C738-A88F-49DA-96BD-A51B050142FA}" dt="2025-10-30T09:20:27.899" v="327" actId="255"/>
          <ac:spMkLst>
            <pc:docMk/>
            <pc:sldMk cId="0" sldId="261"/>
            <ac:spMk id="5" creationId="{00000000-0000-0000-0000-000000000000}"/>
          </ac:spMkLst>
        </pc:spChg>
        <pc:spChg chg="mod">
          <ac:chgData name="Ken McCarthy" userId="2dcc389a-620e-41f7-98ab-785aef800028" providerId="ADAL" clId="{AFB8C738-A88F-49DA-96BD-A51B050142FA}" dt="2025-10-30T09:20:22.901" v="326" actId="255"/>
          <ac:spMkLst>
            <pc:docMk/>
            <pc:sldMk cId="0" sldId="261"/>
            <ac:spMk id="6" creationId="{F8F59FA7-F976-47DD-A4AA-09AFFFFDAAA5}"/>
          </ac:spMkLst>
        </pc:spChg>
        <pc:spChg chg="add del mod">
          <ac:chgData name="Ken McCarthy" userId="2dcc389a-620e-41f7-98ab-785aef800028" providerId="ADAL" clId="{AFB8C738-A88F-49DA-96BD-A51B050142FA}" dt="2025-10-30T08:36:25.844" v="15"/>
          <ac:spMkLst>
            <pc:docMk/>
            <pc:sldMk cId="0" sldId="261"/>
            <ac:spMk id="7" creationId="{C0A33B1F-ADA6-4E59-BD6E-E66F1C4CC245}"/>
          </ac:spMkLst>
        </pc:spChg>
      </pc:sldChg>
      <pc:sldChg chg="addSp delSp modSp mod">
        <pc:chgData name="Ken McCarthy" userId="2dcc389a-620e-41f7-98ab-785aef800028" providerId="ADAL" clId="{AFB8C738-A88F-49DA-96BD-A51B050142FA}" dt="2025-10-30T09:20:55.257" v="332" actId="255"/>
        <pc:sldMkLst>
          <pc:docMk/>
          <pc:sldMk cId="0" sldId="262"/>
        </pc:sldMkLst>
        <pc:spChg chg="del">
          <ac:chgData name="Ken McCarthy" userId="2dcc389a-620e-41f7-98ab-785aef800028" providerId="ADAL" clId="{AFB8C738-A88F-49DA-96BD-A51B050142FA}" dt="2025-10-30T08:45:43.619" v="173" actId="478"/>
          <ac:spMkLst>
            <pc:docMk/>
            <pc:sldMk cId="0" sldId="262"/>
            <ac:spMk id="2" creationId="{00000000-0000-0000-0000-000000000000}"/>
          </ac:spMkLst>
        </pc:spChg>
        <pc:spChg chg="mod">
          <ac:chgData name="Ken McCarthy" userId="2dcc389a-620e-41f7-98ab-785aef800028" providerId="ADAL" clId="{AFB8C738-A88F-49DA-96BD-A51B050142FA}" dt="2025-10-30T09:20:55.257" v="332" actId="255"/>
          <ac:spMkLst>
            <pc:docMk/>
            <pc:sldMk cId="0" sldId="262"/>
            <ac:spMk id="5" creationId="{00000000-0000-0000-0000-000000000000}"/>
          </ac:spMkLst>
        </pc:spChg>
        <pc:spChg chg="mod">
          <ac:chgData name="Ken McCarthy" userId="2dcc389a-620e-41f7-98ab-785aef800028" providerId="ADAL" clId="{AFB8C738-A88F-49DA-96BD-A51B050142FA}" dt="2025-10-30T09:20:49.673" v="331" actId="255"/>
          <ac:spMkLst>
            <pc:docMk/>
            <pc:sldMk cId="0" sldId="262"/>
            <ac:spMk id="6" creationId="{5E2D3F92-DF23-44E5-B388-5CA2BDD9C675}"/>
          </ac:spMkLst>
        </pc:spChg>
        <pc:spChg chg="add del mod">
          <ac:chgData name="Ken McCarthy" userId="2dcc389a-620e-41f7-98ab-785aef800028" providerId="ADAL" clId="{AFB8C738-A88F-49DA-96BD-A51B050142FA}" dt="2025-10-30T08:36:25.035" v="13"/>
          <ac:spMkLst>
            <pc:docMk/>
            <pc:sldMk cId="0" sldId="262"/>
            <ac:spMk id="7" creationId="{90DA5776-9AC3-4D1E-AF86-62242E507BAD}"/>
          </ac:spMkLst>
        </pc:spChg>
      </pc:sldChg>
      <pc:sldChg chg="delSp modSp mod">
        <pc:chgData name="Ken McCarthy" userId="2dcc389a-620e-41f7-98ab-785aef800028" providerId="ADAL" clId="{AFB8C738-A88F-49DA-96BD-A51B050142FA}" dt="2025-10-30T09:21:21.796" v="337" actId="255"/>
        <pc:sldMkLst>
          <pc:docMk/>
          <pc:sldMk cId="0" sldId="263"/>
        </pc:sldMkLst>
        <pc:spChg chg="del">
          <ac:chgData name="Ken McCarthy" userId="2dcc389a-620e-41f7-98ab-785aef800028" providerId="ADAL" clId="{AFB8C738-A88F-49DA-96BD-A51B050142FA}" dt="2025-10-30T08:45:50.205" v="175" actId="478"/>
          <ac:spMkLst>
            <pc:docMk/>
            <pc:sldMk cId="0" sldId="263"/>
            <ac:spMk id="2" creationId="{00000000-0000-0000-0000-000000000000}"/>
          </ac:spMkLst>
        </pc:spChg>
        <pc:spChg chg="mod">
          <ac:chgData name="Ken McCarthy" userId="2dcc389a-620e-41f7-98ab-785aef800028" providerId="ADAL" clId="{AFB8C738-A88F-49DA-96BD-A51B050142FA}" dt="2025-10-30T09:21:17.413" v="336" actId="255"/>
          <ac:spMkLst>
            <pc:docMk/>
            <pc:sldMk cId="0" sldId="263"/>
            <ac:spMk id="5" creationId="{00000000-0000-0000-0000-000000000000}"/>
          </ac:spMkLst>
        </pc:spChg>
        <pc:spChg chg="mod">
          <ac:chgData name="Ken McCarthy" userId="2dcc389a-620e-41f7-98ab-785aef800028" providerId="ADAL" clId="{AFB8C738-A88F-49DA-96BD-A51B050142FA}" dt="2025-10-30T09:21:21.796" v="337" actId="255"/>
          <ac:spMkLst>
            <pc:docMk/>
            <pc:sldMk cId="0" sldId="263"/>
            <ac:spMk id="6" creationId="{025FA635-E658-4440-A6A2-E972065CAC9F}"/>
          </ac:spMkLst>
        </pc:spChg>
      </pc:sldChg>
      <pc:sldChg chg="delSp modSp mod">
        <pc:chgData name="Ken McCarthy" userId="2dcc389a-620e-41f7-98ab-785aef800028" providerId="ADAL" clId="{AFB8C738-A88F-49DA-96BD-A51B050142FA}" dt="2025-10-30T09:21:51.403" v="342" actId="255"/>
        <pc:sldMkLst>
          <pc:docMk/>
          <pc:sldMk cId="0" sldId="264"/>
        </pc:sldMkLst>
        <pc:spChg chg="del">
          <ac:chgData name="Ken McCarthy" userId="2dcc389a-620e-41f7-98ab-785aef800028" providerId="ADAL" clId="{AFB8C738-A88F-49DA-96BD-A51B050142FA}" dt="2025-10-30T08:45:57.213" v="177" actId="478"/>
          <ac:spMkLst>
            <pc:docMk/>
            <pc:sldMk cId="0" sldId="264"/>
            <ac:spMk id="2" creationId="{00000000-0000-0000-0000-000000000000}"/>
          </ac:spMkLst>
        </pc:spChg>
        <pc:spChg chg="mod">
          <ac:chgData name="Ken McCarthy" userId="2dcc389a-620e-41f7-98ab-785aef800028" providerId="ADAL" clId="{AFB8C738-A88F-49DA-96BD-A51B050142FA}" dt="2025-10-30T09:21:51.403" v="342" actId="255"/>
          <ac:spMkLst>
            <pc:docMk/>
            <pc:sldMk cId="0" sldId="264"/>
            <ac:spMk id="5" creationId="{00000000-0000-0000-0000-000000000000}"/>
          </ac:spMkLst>
        </pc:spChg>
        <pc:spChg chg="mod">
          <ac:chgData name="Ken McCarthy" userId="2dcc389a-620e-41f7-98ab-785aef800028" providerId="ADAL" clId="{AFB8C738-A88F-49DA-96BD-A51B050142FA}" dt="2025-10-30T09:21:45.833" v="341" actId="255"/>
          <ac:spMkLst>
            <pc:docMk/>
            <pc:sldMk cId="0" sldId="264"/>
            <ac:spMk id="6" creationId="{85206D9E-203B-4E98-B582-CDB6970876DB}"/>
          </ac:spMkLst>
        </pc:spChg>
      </pc:sldChg>
      <pc:sldChg chg="delSp modSp mod">
        <pc:chgData name="Ken McCarthy" userId="2dcc389a-620e-41f7-98ab-785aef800028" providerId="ADAL" clId="{AFB8C738-A88F-49DA-96BD-A51B050142FA}" dt="2025-10-30T09:22:32.313" v="347" actId="255"/>
        <pc:sldMkLst>
          <pc:docMk/>
          <pc:sldMk cId="0" sldId="265"/>
        </pc:sldMkLst>
        <pc:spChg chg="del">
          <ac:chgData name="Ken McCarthy" userId="2dcc389a-620e-41f7-98ab-785aef800028" providerId="ADAL" clId="{AFB8C738-A88F-49DA-96BD-A51B050142FA}" dt="2025-10-30T08:46:05.095" v="179" actId="478"/>
          <ac:spMkLst>
            <pc:docMk/>
            <pc:sldMk cId="0" sldId="265"/>
            <ac:spMk id="2" creationId="{00000000-0000-0000-0000-000000000000}"/>
          </ac:spMkLst>
        </pc:spChg>
        <pc:spChg chg="mod">
          <ac:chgData name="Ken McCarthy" userId="2dcc389a-620e-41f7-98ab-785aef800028" providerId="ADAL" clId="{AFB8C738-A88F-49DA-96BD-A51B050142FA}" dt="2025-10-30T09:22:32.313" v="347" actId="255"/>
          <ac:spMkLst>
            <pc:docMk/>
            <pc:sldMk cId="0" sldId="265"/>
            <ac:spMk id="5" creationId="{00000000-0000-0000-0000-000000000000}"/>
          </ac:spMkLst>
        </pc:spChg>
        <pc:spChg chg="mod">
          <ac:chgData name="Ken McCarthy" userId="2dcc389a-620e-41f7-98ab-785aef800028" providerId="ADAL" clId="{AFB8C738-A88F-49DA-96BD-A51B050142FA}" dt="2025-10-30T09:22:27.995" v="346" actId="255"/>
          <ac:spMkLst>
            <pc:docMk/>
            <pc:sldMk cId="0" sldId="265"/>
            <ac:spMk id="6" creationId="{37F13FA7-B9C9-424E-8D75-55E07226A30C}"/>
          </ac:spMkLst>
        </pc:spChg>
      </pc:sldChg>
      <pc:sldChg chg="delSp modSp mod">
        <pc:chgData name="Ken McCarthy" userId="2dcc389a-620e-41f7-98ab-785aef800028" providerId="ADAL" clId="{AFB8C738-A88F-49DA-96BD-A51B050142FA}" dt="2025-10-30T09:22:59.093" v="352" actId="255"/>
        <pc:sldMkLst>
          <pc:docMk/>
          <pc:sldMk cId="0" sldId="266"/>
        </pc:sldMkLst>
        <pc:spChg chg="del">
          <ac:chgData name="Ken McCarthy" userId="2dcc389a-620e-41f7-98ab-785aef800028" providerId="ADAL" clId="{AFB8C738-A88F-49DA-96BD-A51B050142FA}" dt="2025-10-30T08:46:13.416" v="181" actId="478"/>
          <ac:spMkLst>
            <pc:docMk/>
            <pc:sldMk cId="0" sldId="266"/>
            <ac:spMk id="2" creationId="{00000000-0000-0000-0000-000000000000}"/>
          </ac:spMkLst>
        </pc:spChg>
        <pc:spChg chg="mod">
          <ac:chgData name="Ken McCarthy" userId="2dcc389a-620e-41f7-98ab-785aef800028" providerId="ADAL" clId="{AFB8C738-A88F-49DA-96BD-A51B050142FA}" dt="2025-10-30T09:22:59.093" v="352" actId="255"/>
          <ac:spMkLst>
            <pc:docMk/>
            <pc:sldMk cId="0" sldId="266"/>
            <ac:spMk id="5" creationId="{00000000-0000-0000-0000-000000000000}"/>
          </ac:spMkLst>
        </pc:spChg>
        <pc:spChg chg="mod">
          <ac:chgData name="Ken McCarthy" userId="2dcc389a-620e-41f7-98ab-785aef800028" providerId="ADAL" clId="{AFB8C738-A88F-49DA-96BD-A51B050142FA}" dt="2025-10-30T09:22:54.493" v="351" actId="255"/>
          <ac:spMkLst>
            <pc:docMk/>
            <pc:sldMk cId="0" sldId="266"/>
            <ac:spMk id="6" creationId="{F3A2B2BB-498B-4F43-9AE8-CD150345830F}"/>
          </ac:spMkLst>
        </pc:spChg>
      </pc:sldChg>
      <pc:sldChg chg="delSp modSp mod modTransition">
        <pc:chgData name="Ken McCarthy" userId="2dcc389a-620e-41f7-98ab-785aef800028" providerId="ADAL" clId="{AFB8C738-A88F-49DA-96BD-A51B050142FA}" dt="2025-10-30T09:24:50.894" v="357" actId="255"/>
        <pc:sldMkLst>
          <pc:docMk/>
          <pc:sldMk cId="0" sldId="267"/>
        </pc:sldMkLst>
        <pc:spChg chg="del">
          <ac:chgData name="Ken McCarthy" userId="2dcc389a-620e-41f7-98ab-785aef800028" providerId="ADAL" clId="{AFB8C738-A88F-49DA-96BD-A51B050142FA}" dt="2025-10-30T08:46:26.545" v="183" actId="478"/>
          <ac:spMkLst>
            <pc:docMk/>
            <pc:sldMk cId="0" sldId="267"/>
            <ac:spMk id="2" creationId="{00000000-0000-0000-0000-000000000000}"/>
          </ac:spMkLst>
        </pc:spChg>
        <pc:spChg chg="mod">
          <ac:chgData name="Ken McCarthy" userId="2dcc389a-620e-41f7-98ab-785aef800028" providerId="ADAL" clId="{AFB8C738-A88F-49DA-96BD-A51B050142FA}" dt="2025-10-30T09:24:44.342" v="356" actId="255"/>
          <ac:spMkLst>
            <pc:docMk/>
            <pc:sldMk cId="0" sldId="267"/>
            <ac:spMk id="4" creationId="{00000000-0000-0000-0000-000000000000}"/>
          </ac:spMkLst>
        </pc:spChg>
        <pc:spChg chg="mod">
          <ac:chgData name="Ken McCarthy" userId="2dcc389a-620e-41f7-98ab-785aef800028" providerId="ADAL" clId="{AFB8C738-A88F-49DA-96BD-A51B050142FA}" dt="2025-10-30T09:24:50.894" v="357" actId="255"/>
          <ac:spMkLst>
            <pc:docMk/>
            <pc:sldMk cId="0" sldId="267"/>
            <ac:spMk id="5" creationId="{00000000-0000-0000-0000-000000000000}"/>
          </ac:spMkLst>
        </pc:spChg>
      </pc:sldChg>
      <pc:sldChg chg="delSp modSp mod modTransition">
        <pc:chgData name="Ken McCarthy" userId="2dcc389a-620e-41f7-98ab-785aef800028" providerId="ADAL" clId="{AFB8C738-A88F-49DA-96BD-A51B050142FA}" dt="2025-10-30T09:25:29.914" v="362" actId="255"/>
        <pc:sldMkLst>
          <pc:docMk/>
          <pc:sldMk cId="0" sldId="268"/>
        </pc:sldMkLst>
        <pc:spChg chg="del">
          <ac:chgData name="Ken McCarthy" userId="2dcc389a-620e-41f7-98ab-785aef800028" providerId="ADAL" clId="{AFB8C738-A88F-49DA-96BD-A51B050142FA}" dt="2025-10-30T08:46:31.985" v="185" actId="478"/>
          <ac:spMkLst>
            <pc:docMk/>
            <pc:sldMk cId="0" sldId="268"/>
            <ac:spMk id="2" creationId="{00000000-0000-0000-0000-000000000000}"/>
          </ac:spMkLst>
        </pc:spChg>
        <pc:spChg chg="mod">
          <ac:chgData name="Ken McCarthy" userId="2dcc389a-620e-41f7-98ab-785aef800028" providerId="ADAL" clId="{AFB8C738-A88F-49DA-96BD-A51B050142FA}" dt="2025-10-30T09:25:29.914" v="362" actId="255"/>
          <ac:spMkLst>
            <pc:docMk/>
            <pc:sldMk cId="0" sldId="268"/>
            <ac:spMk id="5" creationId="{00000000-0000-0000-0000-000000000000}"/>
          </ac:spMkLst>
        </pc:spChg>
        <pc:spChg chg="mod">
          <ac:chgData name="Ken McCarthy" userId="2dcc389a-620e-41f7-98ab-785aef800028" providerId="ADAL" clId="{AFB8C738-A88F-49DA-96BD-A51B050142FA}" dt="2025-10-30T09:25:25.856" v="361" actId="255"/>
          <ac:spMkLst>
            <pc:docMk/>
            <pc:sldMk cId="0" sldId="268"/>
            <ac:spMk id="6" creationId="{0F903F5B-5DFB-412D-B333-58ADA7A2A116}"/>
          </ac:spMkLst>
        </pc:spChg>
      </pc:sldChg>
      <pc:sldChg chg="delSp modSp mod modTransition">
        <pc:chgData name="Ken McCarthy" userId="2dcc389a-620e-41f7-98ab-785aef800028" providerId="ADAL" clId="{AFB8C738-A88F-49DA-96BD-A51B050142FA}" dt="2025-10-30T09:26:05.297" v="367" actId="255"/>
        <pc:sldMkLst>
          <pc:docMk/>
          <pc:sldMk cId="0" sldId="269"/>
        </pc:sldMkLst>
        <pc:spChg chg="del">
          <ac:chgData name="Ken McCarthy" userId="2dcc389a-620e-41f7-98ab-785aef800028" providerId="ADAL" clId="{AFB8C738-A88F-49DA-96BD-A51B050142FA}" dt="2025-10-30T08:46:38.315" v="187" actId="478"/>
          <ac:spMkLst>
            <pc:docMk/>
            <pc:sldMk cId="0" sldId="269"/>
            <ac:spMk id="2" creationId="{00000000-0000-0000-0000-000000000000}"/>
          </ac:spMkLst>
        </pc:spChg>
        <pc:spChg chg="mod">
          <ac:chgData name="Ken McCarthy" userId="2dcc389a-620e-41f7-98ab-785aef800028" providerId="ADAL" clId="{AFB8C738-A88F-49DA-96BD-A51B050142FA}" dt="2025-10-30T09:26:05.297" v="367" actId="255"/>
          <ac:spMkLst>
            <pc:docMk/>
            <pc:sldMk cId="0" sldId="269"/>
            <ac:spMk id="5" creationId="{00000000-0000-0000-0000-000000000000}"/>
          </ac:spMkLst>
        </pc:spChg>
        <pc:spChg chg="mod">
          <ac:chgData name="Ken McCarthy" userId="2dcc389a-620e-41f7-98ab-785aef800028" providerId="ADAL" clId="{AFB8C738-A88F-49DA-96BD-A51B050142FA}" dt="2025-10-30T09:26:01.155" v="366" actId="255"/>
          <ac:spMkLst>
            <pc:docMk/>
            <pc:sldMk cId="0" sldId="269"/>
            <ac:spMk id="6" creationId="{9AF4DA5D-E5E9-484D-9724-6ADFC7FB4B55}"/>
          </ac:spMkLst>
        </pc:spChg>
      </pc:sldChg>
      <pc:sldChg chg="delSp modSp mod modTransition">
        <pc:chgData name="Ken McCarthy" userId="2dcc389a-620e-41f7-98ab-785aef800028" providerId="ADAL" clId="{AFB8C738-A88F-49DA-96BD-A51B050142FA}" dt="2025-10-30T09:26:44.733" v="372" actId="255"/>
        <pc:sldMkLst>
          <pc:docMk/>
          <pc:sldMk cId="0" sldId="270"/>
        </pc:sldMkLst>
        <pc:spChg chg="del">
          <ac:chgData name="Ken McCarthy" userId="2dcc389a-620e-41f7-98ab-785aef800028" providerId="ADAL" clId="{AFB8C738-A88F-49DA-96BD-A51B050142FA}" dt="2025-10-30T08:46:45.843" v="189" actId="478"/>
          <ac:spMkLst>
            <pc:docMk/>
            <pc:sldMk cId="0" sldId="270"/>
            <ac:spMk id="2" creationId="{00000000-0000-0000-0000-000000000000}"/>
          </ac:spMkLst>
        </pc:spChg>
        <pc:spChg chg="mod">
          <ac:chgData name="Ken McCarthy" userId="2dcc389a-620e-41f7-98ab-785aef800028" providerId="ADAL" clId="{AFB8C738-A88F-49DA-96BD-A51B050142FA}" dt="2025-10-30T09:26:44.733" v="372" actId="255"/>
          <ac:spMkLst>
            <pc:docMk/>
            <pc:sldMk cId="0" sldId="270"/>
            <ac:spMk id="5" creationId="{00000000-0000-0000-0000-000000000000}"/>
          </ac:spMkLst>
        </pc:spChg>
        <pc:spChg chg="mod">
          <ac:chgData name="Ken McCarthy" userId="2dcc389a-620e-41f7-98ab-785aef800028" providerId="ADAL" clId="{AFB8C738-A88F-49DA-96BD-A51B050142FA}" dt="2025-10-30T09:26:39.604" v="371" actId="255"/>
          <ac:spMkLst>
            <pc:docMk/>
            <pc:sldMk cId="0" sldId="270"/>
            <ac:spMk id="6" creationId="{21A0B6EF-4FAD-4D61-87BA-0A07850F1602}"/>
          </ac:spMkLst>
        </pc:spChg>
      </pc:sldChg>
      <pc:sldChg chg="delSp modSp mod modTransition">
        <pc:chgData name="Ken McCarthy" userId="2dcc389a-620e-41f7-98ab-785aef800028" providerId="ADAL" clId="{AFB8C738-A88F-49DA-96BD-A51B050142FA}" dt="2025-10-30T09:27:13.365" v="377" actId="255"/>
        <pc:sldMkLst>
          <pc:docMk/>
          <pc:sldMk cId="0" sldId="271"/>
        </pc:sldMkLst>
        <pc:spChg chg="del">
          <ac:chgData name="Ken McCarthy" userId="2dcc389a-620e-41f7-98ab-785aef800028" providerId="ADAL" clId="{AFB8C738-A88F-49DA-96BD-A51B050142FA}" dt="2025-10-30T08:46:54.315" v="191" actId="478"/>
          <ac:spMkLst>
            <pc:docMk/>
            <pc:sldMk cId="0" sldId="271"/>
            <ac:spMk id="2" creationId="{00000000-0000-0000-0000-000000000000}"/>
          </ac:spMkLst>
        </pc:spChg>
        <pc:spChg chg="mod">
          <ac:chgData name="Ken McCarthy" userId="2dcc389a-620e-41f7-98ab-785aef800028" providerId="ADAL" clId="{AFB8C738-A88F-49DA-96BD-A51B050142FA}" dt="2025-10-30T09:27:13.365" v="377" actId="255"/>
          <ac:spMkLst>
            <pc:docMk/>
            <pc:sldMk cId="0" sldId="271"/>
            <ac:spMk id="5" creationId="{00000000-0000-0000-0000-000000000000}"/>
          </ac:spMkLst>
        </pc:spChg>
        <pc:spChg chg="mod">
          <ac:chgData name="Ken McCarthy" userId="2dcc389a-620e-41f7-98ab-785aef800028" providerId="ADAL" clId="{AFB8C738-A88F-49DA-96BD-A51B050142FA}" dt="2025-10-30T09:27:07.604" v="376" actId="255"/>
          <ac:spMkLst>
            <pc:docMk/>
            <pc:sldMk cId="0" sldId="271"/>
            <ac:spMk id="6" creationId="{0B68DA05-0926-4EAD-B91F-1F0CC0B2E3C7}"/>
          </ac:spMkLst>
        </pc:spChg>
      </pc:sldChg>
      <pc:sldChg chg="delSp modSp mod modTransition">
        <pc:chgData name="Ken McCarthy" userId="2dcc389a-620e-41f7-98ab-785aef800028" providerId="ADAL" clId="{AFB8C738-A88F-49DA-96BD-A51B050142FA}" dt="2025-10-30T09:27:37.603" v="382" actId="255"/>
        <pc:sldMkLst>
          <pc:docMk/>
          <pc:sldMk cId="0" sldId="272"/>
        </pc:sldMkLst>
        <pc:spChg chg="del">
          <ac:chgData name="Ken McCarthy" userId="2dcc389a-620e-41f7-98ab-785aef800028" providerId="ADAL" clId="{AFB8C738-A88F-49DA-96BD-A51B050142FA}" dt="2025-10-30T08:47:00.971" v="193" actId="478"/>
          <ac:spMkLst>
            <pc:docMk/>
            <pc:sldMk cId="0" sldId="272"/>
            <ac:spMk id="2" creationId="{00000000-0000-0000-0000-000000000000}"/>
          </ac:spMkLst>
        </pc:spChg>
        <pc:spChg chg="mod">
          <ac:chgData name="Ken McCarthy" userId="2dcc389a-620e-41f7-98ab-785aef800028" providerId="ADAL" clId="{AFB8C738-A88F-49DA-96BD-A51B050142FA}" dt="2025-10-30T09:27:37.603" v="382" actId="255"/>
          <ac:spMkLst>
            <pc:docMk/>
            <pc:sldMk cId="0" sldId="272"/>
            <ac:spMk id="5" creationId="{00000000-0000-0000-0000-000000000000}"/>
          </ac:spMkLst>
        </pc:spChg>
        <pc:spChg chg="mod">
          <ac:chgData name="Ken McCarthy" userId="2dcc389a-620e-41f7-98ab-785aef800028" providerId="ADAL" clId="{AFB8C738-A88F-49DA-96BD-A51B050142FA}" dt="2025-10-30T09:27:32.894" v="381" actId="255"/>
          <ac:spMkLst>
            <pc:docMk/>
            <pc:sldMk cId="0" sldId="272"/>
            <ac:spMk id="6" creationId="{DEED6529-2EA8-4FB5-A958-87D086C8C154}"/>
          </ac:spMkLst>
        </pc:spChg>
      </pc:sldChg>
      <pc:sldChg chg="delSp modSp mod modTransition">
        <pc:chgData name="Ken McCarthy" userId="2dcc389a-620e-41f7-98ab-785aef800028" providerId="ADAL" clId="{AFB8C738-A88F-49DA-96BD-A51B050142FA}" dt="2025-10-30T09:28:05.183" v="387" actId="255"/>
        <pc:sldMkLst>
          <pc:docMk/>
          <pc:sldMk cId="0" sldId="273"/>
        </pc:sldMkLst>
        <pc:spChg chg="del">
          <ac:chgData name="Ken McCarthy" userId="2dcc389a-620e-41f7-98ab-785aef800028" providerId="ADAL" clId="{AFB8C738-A88F-49DA-96BD-A51B050142FA}" dt="2025-10-30T08:47:06.685" v="195" actId="478"/>
          <ac:spMkLst>
            <pc:docMk/>
            <pc:sldMk cId="0" sldId="273"/>
            <ac:spMk id="2" creationId="{00000000-0000-0000-0000-000000000000}"/>
          </ac:spMkLst>
        </pc:spChg>
        <pc:spChg chg="mod">
          <ac:chgData name="Ken McCarthy" userId="2dcc389a-620e-41f7-98ab-785aef800028" providerId="ADAL" clId="{AFB8C738-A88F-49DA-96BD-A51B050142FA}" dt="2025-10-30T09:28:05.183" v="387" actId="255"/>
          <ac:spMkLst>
            <pc:docMk/>
            <pc:sldMk cId="0" sldId="273"/>
            <ac:spMk id="5" creationId="{00000000-0000-0000-0000-000000000000}"/>
          </ac:spMkLst>
        </pc:spChg>
        <pc:spChg chg="mod">
          <ac:chgData name="Ken McCarthy" userId="2dcc389a-620e-41f7-98ab-785aef800028" providerId="ADAL" clId="{AFB8C738-A88F-49DA-96BD-A51B050142FA}" dt="2025-10-30T09:28:01.084" v="386" actId="255"/>
          <ac:spMkLst>
            <pc:docMk/>
            <pc:sldMk cId="0" sldId="273"/>
            <ac:spMk id="6" creationId="{E1E6EB92-8A55-4A92-8BA4-EE63EC5794E3}"/>
          </ac:spMkLst>
        </pc:spChg>
      </pc:sldChg>
      <pc:sldChg chg="delSp modSp mod modTransition">
        <pc:chgData name="Ken McCarthy" userId="2dcc389a-620e-41f7-98ab-785aef800028" providerId="ADAL" clId="{AFB8C738-A88F-49DA-96BD-A51B050142FA}" dt="2025-10-30T09:28:28.542" v="392" actId="255"/>
        <pc:sldMkLst>
          <pc:docMk/>
          <pc:sldMk cId="0" sldId="274"/>
        </pc:sldMkLst>
        <pc:spChg chg="del">
          <ac:chgData name="Ken McCarthy" userId="2dcc389a-620e-41f7-98ab-785aef800028" providerId="ADAL" clId="{AFB8C738-A88F-49DA-96BD-A51B050142FA}" dt="2025-10-30T08:47:13.807" v="197" actId="478"/>
          <ac:spMkLst>
            <pc:docMk/>
            <pc:sldMk cId="0" sldId="274"/>
            <ac:spMk id="2" creationId="{00000000-0000-0000-0000-000000000000}"/>
          </ac:spMkLst>
        </pc:spChg>
        <pc:spChg chg="mod">
          <ac:chgData name="Ken McCarthy" userId="2dcc389a-620e-41f7-98ab-785aef800028" providerId="ADAL" clId="{AFB8C738-A88F-49DA-96BD-A51B050142FA}" dt="2025-10-30T09:28:28.542" v="392" actId="255"/>
          <ac:spMkLst>
            <pc:docMk/>
            <pc:sldMk cId="0" sldId="274"/>
            <ac:spMk id="5" creationId="{00000000-0000-0000-0000-000000000000}"/>
          </ac:spMkLst>
        </pc:spChg>
        <pc:spChg chg="mod">
          <ac:chgData name="Ken McCarthy" userId="2dcc389a-620e-41f7-98ab-785aef800028" providerId="ADAL" clId="{AFB8C738-A88F-49DA-96BD-A51B050142FA}" dt="2025-10-30T09:28:23.234" v="391" actId="255"/>
          <ac:spMkLst>
            <pc:docMk/>
            <pc:sldMk cId="0" sldId="274"/>
            <ac:spMk id="6" creationId="{B6B82AA4-B112-4486-AFA5-77BD5D3114FA}"/>
          </ac:spMkLst>
        </pc:spChg>
      </pc:sldChg>
      <pc:sldChg chg="delSp modSp mod modTransition">
        <pc:chgData name="Ken McCarthy" userId="2dcc389a-620e-41f7-98ab-785aef800028" providerId="ADAL" clId="{AFB8C738-A88F-49DA-96BD-A51B050142FA}" dt="2025-10-30T09:28:56.738" v="397" actId="255"/>
        <pc:sldMkLst>
          <pc:docMk/>
          <pc:sldMk cId="0" sldId="275"/>
        </pc:sldMkLst>
        <pc:spChg chg="del">
          <ac:chgData name="Ken McCarthy" userId="2dcc389a-620e-41f7-98ab-785aef800028" providerId="ADAL" clId="{AFB8C738-A88F-49DA-96BD-A51B050142FA}" dt="2025-10-30T08:47:23.259" v="199" actId="478"/>
          <ac:spMkLst>
            <pc:docMk/>
            <pc:sldMk cId="0" sldId="275"/>
            <ac:spMk id="2" creationId="{00000000-0000-0000-0000-000000000000}"/>
          </ac:spMkLst>
        </pc:spChg>
        <pc:spChg chg="mod">
          <ac:chgData name="Ken McCarthy" userId="2dcc389a-620e-41f7-98ab-785aef800028" providerId="ADAL" clId="{AFB8C738-A88F-49DA-96BD-A51B050142FA}" dt="2025-10-30T09:28:56.738" v="397" actId="255"/>
          <ac:spMkLst>
            <pc:docMk/>
            <pc:sldMk cId="0" sldId="275"/>
            <ac:spMk id="5" creationId="{00000000-0000-0000-0000-000000000000}"/>
          </ac:spMkLst>
        </pc:spChg>
        <pc:spChg chg="mod">
          <ac:chgData name="Ken McCarthy" userId="2dcc389a-620e-41f7-98ab-785aef800028" providerId="ADAL" clId="{AFB8C738-A88F-49DA-96BD-A51B050142FA}" dt="2025-10-30T09:28:51.444" v="396" actId="255"/>
          <ac:spMkLst>
            <pc:docMk/>
            <pc:sldMk cId="0" sldId="275"/>
            <ac:spMk id="6" creationId="{C13ADA85-8487-45BC-9313-10BFA5947599}"/>
          </ac:spMkLst>
        </pc:spChg>
      </pc:sldChg>
      <pc:sldChg chg="delSp modSp mod modTransition">
        <pc:chgData name="Ken McCarthy" userId="2dcc389a-620e-41f7-98ab-785aef800028" providerId="ADAL" clId="{AFB8C738-A88F-49DA-96BD-A51B050142FA}" dt="2025-10-30T09:29:25.066" v="402" actId="255"/>
        <pc:sldMkLst>
          <pc:docMk/>
          <pc:sldMk cId="0" sldId="276"/>
        </pc:sldMkLst>
        <pc:spChg chg="del">
          <ac:chgData name="Ken McCarthy" userId="2dcc389a-620e-41f7-98ab-785aef800028" providerId="ADAL" clId="{AFB8C738-A88F-49DA-96BD-A51B050142FA}" dt="2025-10-30T08:47:29.255" v="201" actId="478"/>
          <ac:spMkLst>
            <pc:docMk/>
            <pc:sldMk cId="0" sldId="276"/>
            <ac:spMk id="2" creationId="{00000000-0000-0000-0000-000000000000}"/>
          </ac:spMkLst>
        </pc:spChg>
        <pc:spChg chg="mod">
          <ac:chgData name="Ken McCarthy" userId="2dcc389a-620e-41f7-98ab-785aef800028" providerId="ADAL" clId="{AFB8C738-A88F-49DA-96BD-A51B050142FA}" dt="2025-10-30T09:29:25.066" v="402" actId="255"/>
          <ac:spMkLst>
            <pc:docMk/>
            <pc:sldMk cId="0" sldId="276"/>
            <ac:spMk id="5" creationId="{00000000-0000-0000-0000-000000000000}"/>
          </ac:spMkLst>
        </pc:spChg>
        <pc:spChg chg="mod">
          <ac:chgData name="Ken McCarthy" userId="2dcc389a-620e-41f7-98ab-785aef800028" providerId="ADAL" clId="{AFB8C738-A88F-49DA-96BD-A51B050142FA}" dt="2025-10-30T09:29:20.996" v="401" actId="255"/>
          <ac:spMkLst>
            <pc:docMk/>
            <pc:sldMk cId="0" sldId="276"/>
            <ac:spMk id="6" creationId="{B1F13717-7546-4D7A-93B9-BE479619F4F4}"/>
          </ac:spMkLst>
        </pc:spChg>
      </pc:sldChg>
      <pc:sldChg chg="delSp modSp mod modTransition">
        <pc:chgData name="Ken McCarthy" userId="2dcc389a-620e-41f7-98ab-785aef800028" providerId="ADAL" clId="{AFB8C738-A88F-49DA-96BD-A51B050142FA}" dt="2025-10-30T10:55:37.678" v="482"/>
        <pc:sldMkLst>
          <pc:docMk/>
          <pc:sldMk cId="0" sldId="277"/>
        </pc:sldMkLst>
        <pc:spChg chg="del">
          <ac:chgData name="Ken McCarthy" userId="2dcc389a-620e-41f7-98ab-785aef800028" providerId="ADAL" clId="{AFB8C738-A88F-49DA-96BD-A51B050142FA}" dt="2025-10-30T08:47:40.258" v="203" actId="478"/>
          <ac:spMkLst>
            <pc:docMk/>
            <pc:sldMk cId="0" sldId="277"/>
            <ac:spMk id="2" creationId="{00000000-0000-0000-0000-000000000000}"/>
          </ac:spMkLst>
        </pc:spChg>
        <pc:spChg chg="mod">
          <ac:chgData name="Ken McCarthy" userId="2dcc389a-620e-41f7-98ab-785aef800028" providerId="ADAL" clId="{AFB8C738-A88F-49DA-96BD-A51B050142FA}" dt="2025-10-30T10:21:31.861" v="406" actId="255"/>
          <ac:spMkLst>
            <pc:docMk/>
            <pc:sldMk cId="0" sldId="277"/>
            <ac:spMk id="4" creationId="{00000000-0000-0000-0000-000000000000}"/>
          </ac:spMkLst>
        </pc:spChg>
        <pc:spChg chg="mod">
          <ac:chgData name="Ken McCarthy" userId="2dcc389a-620e-41f7-98ab-785aef800028" providerId="ADAL" clId="{AFB8C738-A88F-49DA-96BD-A51B050142FA}" dt="2025-10-30T10:27:07.063" v="439" actId="255"/>
          <ac:spMkLst>
            <pc:docMk/>
            <pc:sldMk cId="0" sldId="277"/>
            <ac:spMk id="5" creationId="{00000000-0000-0000-0000-000000000000}"/>
          </ac:spMkLst>
        </pc:spChg>
      </pc:sldChg>
      <pc:sldChg chg="delSp modSp mod modTransition">
        <pc:chgData name="Ken McCarthy" userId="2dcc389a-620e-41f7-98ab-785aef800028" providerId="ADAL" clId="{AFB8C738-A88F-49DA-96BD-A51B050142FA}" dt="2025-10-30T10:55:41.660" v="483"/>
        <pc:sldMkLst>
          <pc:docMk/>
          <pc:sldMk cId="0" sldId="278"/>
        </pc:sldMkLst>
        <pc:spChg chg="del">
          <ac:chgData name="Ken McCarthy" userId="2dcc389a-620e-41f7-98ab-785aef800028" providerId="ADAL" clId="{AFB8C738-A88F-49DA-96BD-A51B050142FA}" dt="2025-10-30T08:47:46.355" v="205" actId="478"/>
          <ac:spMkLst>
            <pc:docMk/>
            <pc:sldMk cId="0" sldId="278"/>
            <ac:spMk id="2" creationId="{00000000-0000-0000-0000-000000000000}"/>
          </ac:spMkLst>
        </pc:spChg>
        <pc:spChg chg="mod">
          <ac:chgData name="Ken McCarthy" userId="2dcc389a-620e-41f7-98ab-785aef800028" providerId="ADAL" clId="{AFB8C738-A88F-49DA-96BD-A51B050142FA}" dt="2025-10-30T10:27:13.959" v="440" actId="255"/>
          <ac:spMkLst>
            <pc:docMk/>
            <pc:sldMk cId="0" sldId="278"/>
            <ac:spMk id="5" creationId="{00000000-0000-0000-0000-000000000000}"/>
          </ac:spMkLst>
        </pc:spChg>
        <pc:spChg chg="mod">
          <ac:chgData name="Ken McCarthy" userId="2dcc389a-620e-41f7-98ab-785aef800028" providerId="ADAL" clId="{AFB8C738-A88F-49DA-96BD-A51B050142FA}" dt="2025-10-30T10:21:42.578" v="408" actId="255"/>
          <ac:spMkLst>
            <pc:docMk/>
            <pc:sldMk cId="0" sldId="278"/>
            <ac:spMk id="6" creationId="{DF5F9986-A954-49FE-B969-503F8AF1732A}"/>
          </ac:spMkLst>
        </pc:spChg>
      </pc:sldChg>
      <pc:sldChg chg="delSp modSp mod modTransition">
        <pc:chgData name="Ken McCarthy" userId="2dcc389a-620e-41f7-98ab-785aef800028" providerId="ADAL" clId="{AFB8C738-A88F-49DA-96BD-A51B050142FA}" dt="2025-10-30T10:55:47.295" v="484"/>
        <pc:sldMkLst>
          <pc:docMk/>
          <pc:sldMk cId="0" sldId="279"/>
        </pc:sldMkLst>
        <pc:spChg chg="del">
          <ac:chgData name="Ken McCarthy" userId="2dcc389a-620e-41f7-98ab-785aef800028" providerId="ADAL" clId="{AFB8C738-A88F-49DA-96BD-A51B050142FA}" dt="2025-10-30T08:47:56.954" v="207" actId="478"/>
          <ac:spMkLst>
            <pc:docMk/>
            <pc:sldMk cId="0" sldId="279"/>
            <ac:spMk id="2" creationId="{00000000-0000-0000-0000-000000000000}"/>
          </ac:spMkLst>
        </pc:spChg>
        <pc:spChg chg="mod">
          <ac:chgData name="Ken McCarthy" userId="2dcc389a-620e-41f7-98ab-785aef800028" providerId="ADAL" clId="{AFB8C738-A88F-49DA-96BD-A51B050142FA}" dt="2025-10-30T10:27:20.075" v="441" actId="255"/>
          <ac:spMkLst>
            <pc:docMk/>
            <pc:sldMk cId="0" sldId="279"/>
            <ac:spMk id="5" creationId="{00000000-0000-0000-0000-000000000000}"/>
          </ac:spMkLst>
        </pc:spChg>
        <pc:spChg chg="mod">
          <ac:chgData name="Ken McCarthy" userId="2dcc389a-620e-41f7-98ab-785aef800028" providerId="ADAL" clId="{AFB8C738-A88F-49DA-96BD-A51B050142FA}" dt="2025-10-30T10:22:00.043" v="410" actId="255"/>
          <ac:spMkLst>
            <pc:docMk/>
            <pc:sldMk cId="0" sldId="279"/>
            <ac:spMk id="6" creationId="{7802EC88-A572-41A8-95DC-ACA12AD3204D}"/>
          </ac:spMkLst>
        </pc:spChg>
      </pc:sldChg>
      <pc:sldChg chg="delSp modSp mod modTransition">
        <pc:chgData name="Ken McCarthy" userId="2dcc389a-620e-41f7-98ab-785aef800028" providerId="ADAL" clId="{AFB8C738-A88F-49DA-96BD-A51B050142FA}" dt="2025-10-30T10:55:51.889" v="485"/>
        <pc:sldMkLst>
          <pc:docMk/>
          <pc:sldMk cId="0" sldId="280"/>
        </pc:sldMkLst>
        <pc:spChg chg="del">
          <ac:chgData name="Ken McCarthy" userId="2dcc389a-620e-41f7-98ab-785aef800028" providerId="ADAL" clId="{AFB8C738-A88F-49DA-96BD-A51B050142FA}" dt="2025-10-30T08:48:02.785" v="209" actId="478"/>
          <ac:spMkLst>
            <pc:docMk/>
            <pc:sldMk cId="0" sldId="280"/>
            <ac:spMk id="2" creationId="{00000000-0000-0000-0000-000000000000}"/>
          </ac:spMkLst>
        </pc:spChg>
        <pc:spChg chg="mod">
          <ac:chgData name="Ken McCarthy" userId="2dcc389a-620e-41f7-98ab-785aef800028" providerId="ADAL" clId="{AFB8C738-A88F-49DA-96BD-A51B050142FA}" dt="2025-10-30T10:27:26.608" v="442" actId="255"/>
          <ac:spMkLst>
            <pc:docMk/>
            <pc:sldMk cId="0" sldId="280"/>
            <ac:spMk id="5" creationId="{00000000-0000-0000-0000-000000000000}"/>
          </ac:spMkLst>
        </pc:spChg>
        <pc:spChg chg="mod">
          <ac:chgData name="Ken McCarthy" userId="2dcc389a-620e-41f7-98ab-785aef800028" providerId="ADAL" clId="{AFB8C738-A88F-49DA-96BD-A51B050142FA}" dt="2025-10-30T10:22:09.952" v="412" actId="255"/>
          <ac:spMkLst>
            <pc:docMk/>
            <pc:sldMk cId="0" sldId="280"/>
            <ac:spMk id="6" creationId="{E416B88A-E5D7-49D5-9BE0-93E8E462533C}"/>
          </ac:spMkLst>
        </pc:spChg>
      </pc:sldChg>
      <pc:sldChg chg="delSp modSp mod modTransition">
        <pc:chgData name="Ken McCarthy" userId="2dcc389a-620e-41f7-98ab-785aef800028" providerId="ADAL" clId="{AFB8C738-A88F-49DA-96BD-A51B050142FA}" dt="2025-10-30T10:55:55.876" v="486"/>
        <pc:sldMkLst>
          <pc:docMk/>
          <pc:sldMk cId="0" sldId="281"/>
        </pc:sldMkLst>
        <pc:spChg chg="del">
          <ac:chgData name="Ken McCarthy" userId="2dcc389a-620e-41f7-98ab-785aef800028" providerId="ADAL" clId="{AFB8C738-A88F-49DA-96BD-A51B050142FA}" dt="2025-10-30T08:48:09.275" v="211" actId="478"/>
          <ac:spMkLst>
            <pc:docMk/>
            <pc:sldMk cId="0" sldId="281"/>
            <ac:spMk id="2" creationId="{00000000-0000-0000-0000-000000000000}"/>
          </ac:spMkLst>
        </pc:spChg>
        <pc:spChg chg="mod">
          <ac:chgData name="Ken McCarthy" userId="2dcc389a-620e-41f7-98ab-785aef800028" providerId="ADAL" clId="{AFB8C738-A88F-49DA-96BD-A51B050142FA}" dt="2025-10-30T10:27:34.251" v="443" actId="255"/>
          <ac:spMkLst>
            <pc:docMk/>
            <pc:sldMk cId="0" sldId="281"/>
            <ac:spMk id="5" creationId="{00000000-0000-0000-0000-000000000000}"/>
          </ac:spMkLst>
        </pc:spChg>
        <pc:spChg chg="mod">
          <ac:chgData name="Ken McCarthy" userId="2dcc389a-620e-41f7-98ab-785aef800028" providerId="ADAL" clId="{AFB8C738-A88F-49DA-96BD-A51B050142FA}" dt="2025-10-30T10:22:22.701" v="414" actId="255"/>
          <ac:spMkLst>
            <pc:docMk/>
            <pc:sldMk cId="0" sldId="281"/>
            <ac:spMk id="6" creationId="{30B8094F-0A4D-4D96-BA67-59B15A2C7DBF}"/>
          </ac:spMkLst>
        </pc:spChg>
      </pc:sldChg>
      <pc:sldChg chg="delSp modSp mod modTransition">
        <pc:chgData name="Ken McCarthy" userId="2dcc389a-620e-41f7-98ab-785aef800028" providerId="ADAL" clId="{AFB8C738-A88F-49DA-96BD-A51B050142FA}" dt="2025-10-30T10:55:59.628" v="487"/>
        <pc:sldMkLst>
          <pc:docMk/>
          <pc:sldMk cId="0" sldId="282"/>
        </pc:sldMkLst>
        <pc:spChg chg="del">
          <ac:chgData name="Ken McCarthy" userId="2dcc389a-620e-41f7-98ab-785aef800028" providerId="ADAL" clId="{AFB8C738-A88F-49DA-96BD-A51B050142FA}" dt="2025-10-30T08:48:15.448" v="213" actId="478"/>
          <ac:spMkLst>
            <pc:docMk/>
            <pc:sldMk cId="0" sldId="282"/>
            <ac:spMk id="2" creationId="{00000000-0000-0000-0000-000000000000}"/>
          </ac:spMkLst>
        </pc:spChg>
        <pc:spChg chg="mod">
          <ac:chgData name="Ken McCarthy" userId="2dcc389a-620e-41f7-98ab-785aef800028" providerId="ADAL" clId="{AFB8C738-A88F-49DA-96BD-A51B050142FA}" dt="2025-10-30T10:27:43.098" v="444" actId="255"/>
          <ac:spMkLst>
            <pc:docMk/>
            <pc:sldMk cId="0" sldId="282"/>
            <ac:spMk id="5" creationId="{00000000-0000-0000-0000-000000000000}"/>
          </ac:spMkLst>
        </pc:spChg>
        <pc:spChg chg="mod">
          <ac:chgData name="Ken McCarthy" userId="2dcc389a-620e-41f7-98ab-785aef800028" providerId="ADAL" clId="{AFB8C738-A88F-49DA-96BD-A51B050142FA}" dt="2025-10-30T10:22:35.362" v="416" actId="255"/>
          <ac:spMkLst>
            <pc:docMk/>
            <pc:sldMk cId="0" sldId="282"/>
            <ac:spMk id="6" creationId="{23615AD3-32CC-45CF-93DB-4D415A351710}"/>
          </ac:spMkLst>
        </pc:spChg>
      </pc:sldChg>
      <pc:sldChg chg="delSp modSp mod modTransition">
        <pc:chgData name="Ken McCarthy" userId="2dcc389a-620e-41f7-98ab-785aef800028" providerId="ADAL" clId="{AFB8C738-A88F-49DA-96BD-A51B050142FA}" dt="2025-10-30T10:56:03.462" v="488"/>
        <pc:sldMkLst>
          <pc:docMk/>
          <pc:sldMk cId="0" sldId="283"/>
        </pc:sldMkLst>
        <pc:spChg chg="del">
          <ac:chgData name="Ken McCarthy" userId="2dcc389a-620e-41f7-98ab-785aef800028" providerId="ADAL" clId="{AFB8C738-A88F-49DA-96BD-A51B050142FA}" dt="2025-10-30T08:48:21.166" v="215" actId="478"/>
          <ac:spMkLst>
            <pc:docMk/>
            <pc:sldMk cId="0" sldId="283"/>
            <ac:spMk id="2" creationId="{00000000-0000-0000-0000-000000000000}"/>
          </ac:spMkLst>
        </pc:spChg>
        <pc:spChg chg="mod">
          <ac:chgData name="Ken McCarthy" userId="2dcc389a-620e-41f7-98ab-785aef800028" providerId="ADAL" clId="{AFB8C738-A88F-49DA-96BD-A51B050142FA}" dt="2025-10-30T10:27:49.944" v="445" actId="255"/>
          <ac:spMkLst>
            <pc:docMk/>
            <pc:sldMk cId="0" sldId="283"/>
            <ac:spMk id="5" creationId="{00000000-0000-0000-0000-000000000000}"/>
          </ac:spMkLst>
        </pc:spChg>
        <pc:spChg chg="mod">
          <ac:chgData name="Ken McCarthy" userId="2dcc389a-620e-41f7-98ab-785aef800028" providerId="ADAL" clId="{AFB8C738-A88F-49DA-96BD-A51B050142FA}" dt="2025-10-30T10:22:47.621" v="418" actId="255"/>
          <ac:spMkLst>
            <pc:docMk/>
            <pc:sldMk cId="0" sldId="283"/>
            <ac:spMk id="6" creationId="{00C2C3F8-241A-41EA-AC87-01D1AB67BDC7}"/>
          </ac:spMkLst>
        </pc:spChg>
      </pc:sldChg>
      <pc:sldChg chg="delSp modSp mod modTransition">
        <pc:chgData name="Ken McCarthy" userId="2dcc389a-620e-41f7-98ab-785aef800028" providerId="ADAL" clId="{AFB8C738-A88F-49DA-96BD-A51B050142FA}" dt="2025-10-30T10:56:06.965" v="489"/>
        <pc:sldMkLst>
          <pc:docMk/>
          <pc:sldMk cId="0" sldId="284"/>
        </pc:sldMkLst>
        <pc:spChg chg="del">
          <ac:chgData name="Ken McCarthy" userId="2dcc389a-620e-41f7-98ab-785aef800028" providerId="ADAL" clId="{AFB8C738-A88F-49DA-96BD-A51B050142FA}" dt="2025-10-30T08:48:26.015" v="217" actId="478"/>
          <ac:spMkLst>
            <pc:docMk/>
            <pc:sldMk cId="0" sldId="284"/>
            <ac:spMk id="2" creationId="{00000000-0000-0000-0000-000000000000}"/>
          </ac:spMkLst>
        </pc:spChg>
        <pc:spChg chg="mod">
          <ac:chgData name="Ken McCarthy" userId="2dcc389a-620e-41f7-98ab-785aef800028" providerId="ADAL" clId="{AFB8C738-A88F-49DA-96BD-A51B050142FA}" dt="2025-10-30T10:27:56.258" v="446" actId="255"/>
          <ac:spMkLst>
            <pc:docMk/>
            <pc:sldMk cId="0" sldId="284"/>
            <ac:spMk id="5" creationId="{00000000-0000-0000-0000-000000000000}"/>
          </ac:spMkLst>
        </pc:spChg>
        <pc:spChg chg="mod">
          <ac:chgData name="Ken McCarthy" userId="2dcc389a-620e-41f7-98ab-785aef800028" providerId="ADAL" clId="{AFB8C738-A88F-49DA-96BD-A51B050142FA}" dt="2025-10-30T10:22:58.281" v="420" actId="255"/>
          <ac:spMkLst>
            <pc:docMk/>
            <pc:sldMk cId="0" sldId="284"/>
            <ac:spMk id="6" creationId="{6EAAE60C-7305-4EB6-AE85-2BC035E3810C}"/>
          </ac:spMkLst>
        </pc:spChg>
      </pc:sldChg>
      <pc:sldChg chg="delSp modSp mod modTransition">
        <pc:chgData name="Ken McCarthy" userId="2dcc389a-620e-41f7-98ab-785aef800028" providerId="ADAL" clId="{AFB8C738-A88F-49DA-96BD-A51B050142FA}" dt="2025-10-30T10:56:11.898" v="490"/>
        <pc:sldMkLst>
          <pc:docMk/>
          <pc:sldMk cId="0" sldId="285"/>
        </pc:sldMkLst>
        <pc:spChg chg="del">
          <ac:chgData name="Ken McCarthy" userId="2dcc389a-620e-41f7-98ab-785aef800028" providerId="ADAL" clId="{AFB8C738-A88F-49DA-96BD-A51B050142FA}" dt="2025-10-30T08:48:32.415" v="219" actId="478"/>
          <ac:spMkLst>
            <pc:docMk/>
            <pc:sldMk cId="0" sldId="285"/>
            <ac:spMk id="2" creationId="{00000000-0000-0000-0000-000000000000}"/>
          </ac:spMkLst>
        </pc:spChg>
        <pc:spChg chg="mod">
          <ac:chgData name="Ken McCarthy" userId="2dcc389a-620e-41f7-98ab-785aef800028" providerId="ADAL" clId="{AFB8C738-A88F-49DA-96BD-A51B050142FA}" dt="2025-10-30T10:28:03.205" v="447" actId="255"/>
          <ac:spMkLst>
            <pc:docMk/>
            <pc:sldMk cId="0" sldId="285"/>
            <ac:spMk id="5" creationId="{00000000-0000-0000-0000-000000000000}"/>
          </ac:spMkLst>
        </pc:spChg>
        <pc:spChg chg="mod">
          <ac:chgData name="Ken McCarthy" userId="2dcc389a-620e-41f7-98ab-785aef800028" providerId="ADAL" clId="{AFB8C738-A88F-49DA-96BD-A51B050142FA}" dt="2025-10-30T10:24:41.012" v="422" actId="255"/>
          <ac:spMkLst>
            <pc:docMk/>
            <pc:sldMk cId="0" sldId="285"/>
            <ac:spMk id="6" creationId="{E46B4A18-19C6-4CE5-9FF0-FE9BCD4EFFF9}"/>
          </ac:spMkLst>
        </pc:spChg>
      </pc:sldChg>
      <pc:sldChg chg="delSp modSp mod modTransition">
        <pc:chgData name="Ken McCarthy" userId="2dcc389a-620e-41f7-98ab-785aef800028" providerId="ADAL" clId="{AFB8C738-A88F-49DA-96BD-A51B050142FA}" dt="2025-10-30T10:56:16.167" v="491"/>
        <pc:sldMkLst>
          <pc:docMk/>
          <pc:sldMk cId="0" sldId="286"/>
        </pc:sldMkLst>
        <pc:spChg chg="del">
          <ac:chgData name="Ken McCarthy" userId="2dcc389a-620e-41f7-98ab-785aef800028" providerId="ADAL" clId="{AFB8C738-A88F-49DA-96BD-A51B050142FA}" dt="2025-10-30T08:48:39.568" v="221" actId="478"/>
          <ac:spMkLst>
            <pc:docMk/>
            <pc:sldMk cId="0" sldId="286"/>
            <ac:spMk id="2" creationId="{00000000-0000-0000-0000-000000000000}"/>
          </ac:spMkLst>
        </pc:spChg>
        <pc:spChg chg="mod">
          <ac:chgData name="Ken McCarthy" userId="2dcc389a-620e-41f7-98ab-785aef800028" providerId="ADAL" clId="{AFB8C738-A88F-49DA-96BD-A51B050142FA}" dt="2025-10-30T10:28:10.848" v="448" actId="255"/>
          <ac:spMkLst>
            <pc:docMk/>
            <pc:sldMk cId="0" sldId="286"/>
            <ac:spMk id="5" creationId="{00000000-0000-0000-0000-000000000000}"/>
          </ac:spMkLst>
        </pc:spChg>
        <pc:spChg chg="mod">
          <ac:chgData name="Ken McCarthy" userId="2dcc389a-620e-41f7-98ab-785aef800028" providerId="ADAL" clId="{AFB8C738-A88F-49DA-96BD-A51B050142FA}" dt="2025-10-30T10:24:55.610" v="424" actId="255"/>
          <ac:spMkLst>
            <pc:docMk/>
            <pc:sldMk cId="0" sldId="286"/>
            <ac:spMk id="6" creationId="{B3FF9AB7-A496-4A11-93E0-0A59986EC518}"/>
          </ac:spMkLst>
        </pc:spChg>
      </pc:sldChg>
      <pc:sldChg chg="addSp delSp modSp mod chgLayout">
        <pc:chgData name="Ken McCarthy" userId="2dcc389a-620e-41f7-98ab-785aef800028" providerId="ADAL" clId="{AFB8C738-A88F-49DA-96BD-A51B050142FA}" dt="2025-10-30T09:18:55.287" v="316" actId="255"/>
        <pc:sldMkLst>
          <pc:docMk/>
          <pc:sldMk cId="224380779" sldId="287"/>
        </pc:sldMkLst>
        <pc:spChg chg="add del">
          <ac:chgData name="Ken McCarthy" userId="2dcc389a-620e-41f7-98ab-785aef800028" providerId="ADAL" clId="{AFB8C738-A88F-49DA-96BD-A51B050142FA}" dt="2025-10-30T08:45:09.286" v="164" actId="478"/>
          <ac:spMkLst>
            <pc:docMk/>
            <pc:sldMk cId="224380779" sldId="287"/>
            <ac:spMk id="2" creationId="{00000000-0000-0000-0000-000000000000}"/>
          </ac:spMkLst>
        </pc:spChg>
        <pc:spChg chg="mod">
          <ac:chgData name="Ken McCarthy" userId="2dcc389a-620e-41f7-98ab-785aef800028" providerId="ADAL" clId="{AFB8C738-A88F-49DA-96BD-A51B050142FA}" dt="2025-10-30T09:18:55.287" v="316" actId="255"/>
          <ac:spMkLst>
            <pc:docMk/>
            <pc:sldMk cId="224380779" sldId="287"/>
            <ac:spMk id="4" creationId="{00000000-0000-0000-0000-000000000000}"/>
          </ac:spMkLst>
        </pc:spChg>
        <pc:spChg chg="mod">
          <ac:chgData name="Ken McCarthy" userId="2dcc389a-620e-41f7-98ab-785aef800028" providerId="ADAL" clId="{AFB8C738-A88F-49DA-96BD-A51B050142FA}" dt="2025-10-30T09:10:42.192" v="284" actId="2711"/>
          <ac:spMkLst>
            <pc:docMk/>
            <pc:sldMk cId="224380779" sldId="287"/>
            <ac:spMk id="5" creationId="{00000000-0000-0000-0000-000000000000}"/>
          </ac:spMkLst>
        </pc:spChg>
        <pc:spChg chg="mod">
          <ac:chgData name="Ken McCarthy" userId="2dcc389a-620e-41f7-98ab-785aef800028" providerId="ADAL" clId="{AFB8C738-A88F-49DA-96BD-A51B050142FA}" dt="2025-10-30T09:14:07.273" v="305" actId="255"/>
          <ac:spMkLst>
            <pc:docMk/>
            <pc:sldMk cId="224380779" sldId="287"/>
            <ac:spMk id="6" creationId="{70A88F2A-0074-B95E-BC9B-30236F07DA32}"/>
          </ac:spMkLst>
        </pc:spChg>
        <pc:spChg chg="add del mod">
          <ac:chgData name="Ken McCarthy" userId="2dcc389a-620e-41f7-98ab-785aef800028" providerId="ADAL" clId="{AFB8C738-A88F-49DA-96BD-A51B050142FA}" dt="2025-10-30T08:36:43.289" v="22"/>
          <ac:spMkLst>
            <pc:docMk/>
            <pc:sldMk cId="224380779" sldId="287"/>
            <ac:spMk id="7" creationId="{A27C4FDC-332F-4070-BE87-8C1FB9A0E31B}"/>
          </ac:spMkLst>
        </pc:spChg>
        <pc:spChg chg="add del mod ord">
          <ac:chgData name="Ken McCarthy" userId="2dcc389a-620e-41f7-98ab-785aef800028" providerId="ADAL" clId="{AFB8C738-A88F-49DA-96BD-A51B050142FA}" dt="2025-10-30T08:43:22.358" v="153" actId="478"/>
          <ac:spMkLst>
            <pc:docMk/>
            <pc:sldMk cId="224380779" sldId="287"/>
            <ac:spMk id="8" creationId="{F6BF1BA4-2629-44E0-B3DA-8DC09316C4AA}"/>
          </ac:spMkLst>
        </pc:spChg>
      </pc:sldChg>
      <pc:sldChg chg="addSp delSp modSp mod">
        <pc:chgData name="Ken McCarthy" userId="2dcc389a-620e-41f7-98ab-785aef800028" providerId="ADAL" clId="{AFB8C738-A88F-49DA-96BD-A51B050142FA}" dt="2025-10-30T09:15:02.843" v="314" actId="2711"/>
        <pc:sldMkLst>
          <pc:docMk/>
          <pc:sldMk cId="1262212328" sldId="288"/>
        </pc:sldMkLst>
        <pc:spChg chg="del">
          <ac:chgData name="Ken McCarthy" userId="2dcc389a-620e-41f7-98ab-785aef800028" providerId="ADAL" clId="{AFB8C738-A88F-49DA-96BD-A51B050142FA}" dt="2025-10-30T08:45:20.359" v="166" actId="478"/>
          <ac:spMkLst>
            <pc:docMk/>
            <pc:sldMk cId="1262212328" sldId="288"/>
            <ac:spMk id="2" creationId="{00000000-0000-0000-0000-000000000000}"/>
          </ac:spMkLst>
        </pc:spChg>
        <pc:spChg chg="mod">
          <ac:chgData name="Ken McCarthy" userId="2dcc389a-620e-41f7-98ab-785aef800028" providerId="ADAL" clId="{AFB8C738-A88F-49DA-96BD-A51B050142FA}" dt="2025-10-30T09:14:44.773" v="311" actId="255"/>
          <ac:spMkLst>
            <pc:docMk/>
            <pc:sldMk cId="1262212328" sldId="288"/>
            <ac:spMk id="4" creationId="{00000000-0000-0000-0000-000000000000}"/>
          </ac:spMkLst>
        </pc:spChg>
        <pc:spChg chg="mod">
          <ac:chgData name="Ken McCarthy" userId="2dcc389a-620e-41f7-98ab-785aef800028" providerId="ADAL" clId="{AFB8C738-A88F-49DA-96BD-A51B050142FA}" dt="2025-10-30T09:15:02.843" v="314" actId="2711"/>
          <ac:spMkLst>
            <pc:docMk/>
            <pc:sldMk cId="1262212328" sldId="288"/>
            <ac:spMk id="5" creationId="{00000000-0000-0000-0000-000000000000}"/>
          </ac:spMkLst>
        </pc:spChg>
        <pc:spChg chg="mod">
          <ac:chgData name="Ken McCarthy" userId="2dcc389a-620e-41f7-98ab-785aef800028" providerId="ADAL" clId="{AFB8C738-A88F-49DA-96BD-A51B050142FA}" dt="2025-10-30T09:14:56.253" v="313" actId="255"/>
          <ac:spMkLst>
            <pc:docMk/>
            <pc:sldMk cId="1262212328" sldId="288"/>
            <ac:spMk id="6" creationId="{17FEE5C0-DC9D-7521-7375-A1FC52BBE573}"/>
          </ac:spMkLst>
        </pc:spChg>
        <pc:spChg chg="add del mod">
          <ac:chgData name="Ken McCarthy" userId="2dcc389a-620e-41f7-98ab-785aef800028" providerId="ADAL" clId="{AFB8C738-A88F-49DA-96BD-A51B050142FA}" dt="2025-10-30T08:36:36.067" v="20"/>
          <ac:spMkLst>
            <pc:docMk/>
            <pc:sldMk cId="1262212328" sldId="288"/>
            <ac:spMk id="7" creationId="{AFC6095F-C561-47FF-89B2-5876A40CB093}"/>
          </ac:spMkLst>
        </pc:spChg>
      </pc:sldChg>
      <pc:sldChg chg="addSp delSp modSp mod">
        <pc:chgData name="Ken McCarthy" userId="2dcc389a-620e-41f7-98ab-785aef800028" providerId="ADAL" clId="{AFB8C738-A88F-49DA-96BD-A51B050142FA}" dt="2025-10-30T09:19:31.080" v="320" actId="255"/>
        <pc:sldMkLst>
          <pc:docMk/>
          <pc:sldMk cId="2025322991" sldId="289"/>
        </pc:sldMkLst>
        <pc:spChg chg="del">
          <ac:chgData name="Ken McCarthy" userId="2dcc389a-620e-41f7-98ab-785aef800028" providerId="ADAL" clId="{AFB8C738-A88F-49DA-96BD-A51B050142FA}" dt="2025-10-30T08:45:26.495" v="168" actId="478"/>
          <ac:spMkLst>
            <pc:docMk/>
            <pc:sldMk cId="2025322991" sldId="289"/>
            <ac:spMk id="2" creationId="{00000000-0000-0000-0000-000000000000}"/>
          </ac:spMkLst>
        </pc:spChg>
        <pc:spChg chg="mod">
          <ac:chgData name="Ken McCarthy" userId="2dcc389a-620e-41f7-98ab-785aef800028" providerId="ADAL" clId="{AFB8C738-A88F-49DA-96BD-A51B050142FA}" dt="2025-10-30T09:19:25.900" v="319" actId="255"/>
          <ac:spMkLst>
            <pc:docMk/>
            <pc:sldMk cId="2025322991" sldId="289"/>
            <ac:spMk id="4" creationId="{00000000-0000-0000-0000-000000000000}"/>
          </ac:spMkLst>
        </pc:spChg>
        <pc:spChg chg="mod">
          <ac:chgData name="Ken McCarthy" userId="2dcc389a-620e-41f7-98ab-785aef800028" providerId="ADAL" clId="{AFB8C738-A88F-49DA-96BD-A51B050142FA}" dt="2025-10-30T09:10:14.974" v="283" actId="207"/>
          <ac:spMkLst>
            <pc:docMk/>
            <pc:sldMk cId="2025322991" sldId="289"/>
            <ac:spMk id="5" creationId="{00000000-0000-0000-0000-000000000000}"/>
          </ac:spMkLst>
        </pc:spChg>
        <pc:spChg chg="mod">
          <ac:chgData name="Ken McCarthy" userId="2dcc389a-620e-41f7-98ab-785aef800028" providerId="ADAL" clId="{AFB8C738-A88F-49DA-96BD-A51B050142FA}" dt="2025-10-30T09:19:31.080" v="320" actId="255"/>
          <ac:spMkLst>
            <pc:docMk/>
            <pc:sldMk cId="2025322991" sldId="289"/>
            <ac:spMk id="6" creationId="{FCA13004-3342-B5AF-F211-538C711880C7}"/>
          </ac:spMkLst>
        </pc:spChg>
        <pc:spChg chg="add del mod">
          <ac:chgData name="Ken McCarthy" userId="2dcc389a-620e-41f7-98ab-785aef800028" providerId="ADAL" clId="{AFB8C738-A88F-49DA-96BD-A51B050142FA}" dt="2025-10-30T08:36:31.751" v="18"/>
          <ac:spMkLst>
            <pc:docMk/>
            <pc:sldMk cId="2025322991" sldId="289"/>
            <ac:spMk id="7" creationId="{4C976DB0-5A66-4A39-86C0-01F144AD55C4}"/>
          </ac:spMkLst>
        </pc:spChg>
      </pc:sldChg>
      <pc:sldChg chg="addSp delSp modSp mod">
        <pc:chgData name="Ken McCarthy" userId="2dcc389a-620e-41f7-98ab-785aef800028" providerId="ADAL" clId="{AFB8C738-A88F-49DA-96BD-A51B050142FA}" dt="2025-10-30T09:20:10.864" v="325" actId="207"/>
        <pc:sldMkLst>
          <pc:docMk/>
          <pc:sldMk cId="3687772182" sldId="290"/>
        </pc:sldMkLst>
        <pc:spChg chg="del">
          <ac:chgData name="Ken McCarthy" userId="2dcc389a-620e-41f7-98ab-785aef800028" providerId="ADAL" clId="{AFB8C738-A88F-49DA-96BD-A51B050142FA}" dt="2025-10-30T08:45:33.785" v="170" actId="478"/>
          <ac:spMkLst>
            <pc:docMk/>
            <pc:sldMk cId="3687772182" sldId="290"/>
            <ac:spMk id="2" creationId="{00000000-0000-0000-0000-000000000000}"/>
          </ac:spMkLst>
        </pc:spChg>
        <pc:spChg chg="mod">
          <ac:chgData name="Ken McCarthy" userId="2dcc389a-620e-41f7-98ab-785aef800028" providerId="ADAL" clId="{AFB8C738-A88F-49DA-96BD-A51B050142FA}" dt="2025-10-30T09:19:50.685" v="323" actId="255"/>
          <ac:spMkLst>
            <pc:docMk/>
            <pc:sldMk cId="3687772182" sldId="290"/>
            <ac:spMk id="4" creationId="{00000000-0000-0000-0000-000000000000}"/>
          </ac:spMkLst>
        </pc:spChg>
        <pc:spChg chg="mod">
          <ac:chgData name="Ken McCarthy" userId="2dcc389a-620e-41f7-98ab-785aef800028" providerId="ADAL" clId="{AFB8C738-A88F-49DA-96BD-A51B050142FA}" dt="2025-10-30T09:20:10.864" v="325" actId="207"/>
          <ac:spMkLst>
            <pc:docMk/>
            <pc:sldMk cId="3687772182" sldId="290"/>
            <ac:spMk id="5" creationId="{00000000-0000-0000-0000-000000000000}"/>
          </ac:spMkLst>
        </pc:spChg>
        <pc:spChg chg="mod">
          <ac:chgData name="Ken McCarthy" userId="2dcc389a-620e-41f7-98ab-785aef800028" providerId="ADAL" clId="{AFB8C738-A88F-49DA-96BD-A51B050142FA}" dt="2025-10-30T09:19:54.804" v="324" actId="255"/>
          <ac:spMkLst>
            <pc:docMk/>
            <pc:sldMk cId="3687772182" sldId="290"/>
            <ac:spMk id="6" creationId="{B34A0236-C411-587C-35E6-EFF1E6215DDC}"/>
          </ac:spMkLst>
        </pc:spChg>
        <pc:spChg chg="add del mod">
          <ac:chgData name="Ken McCarthy" userId="2dcc389a-620e-41f7-98ab-785aef800028" providerId="ADAL" clId="{AFB8C738-A88F-49DA-96BD-A51B050142FA}" dt="2025-10-30T08:36:26.479" v="16"/>
          <ac:spMkLst>
            <pc:docMk/>
            <pc:sldMk cId="3687772182" sldId="290"/>
            <ac:spMk id="7" creationId="{EC5CD83B-28E0-4F06-8E87-DBE35153C418}"/>
          </ac:spMkLst>
        </pc:spChg>
      </pc:sldChg>
      <pc:sldChg chg="addSp delSp modSp mod">
        <pc:chgData name="Ken McCarthy" userId="2dcc389a-620e-41f7-98ab-785aef800028" providerId="ADAL" clId="{AFB8C738-A88F-49DA-96BD-A51B050142FA}" dt="2025-10-30T09:20:42.004" v="330" actId="207"/>
        <pc:sldMkLst>
          <pc:docMk/>
          <pc:sldMk cId="4083886649" sldId="291"/>
        </pc:sldMkLst>
        <pc:spChg chg="del">
          <ac:chgData name="Ken McCarthy" userId="2dcc389a-620e-41f7-98ab-785aef800028" providerId="ADAL" clId="{AFB8C738-A88F-49DA-96BD-A51B050142FA}" dt="2025-10-30T08:45:39.985" v="172" actId="478"/>
          <ac:spMkLst>
            <pc:docMk/>
            <pc:sldMk cId="4083886649" sldId="291"/>
            <ac:spMk id="2" creationId="{00000000-0000-0000-0000-000000000000}"/>
          </ac:spMkLst>
        </pc:spChg>
        <pc:spChg chg="mod">
          <ac:chgData name="Ken McCarthy" userId="2dcc389a-620e-41f7-98ab-785aef800028" providerId="ADAL" clId="{AFB8C738-A88F-49DA-96BD-A51B050142FA}" dt="2025-10-30T09:20:34.452" v="328" actId="255"/>
          <ac:spMkLst>
            <pc:docMk/>
            <pc:sldMk cId="4083886649" sldId="291"/>
            <ac:spMk id="4" creationId="{00000000-0000-0000-0000-000000000000}"/>
          </ac:spMkLst>
        </pc:spChg>
        <pc:spChg chg="mod">
          <ac:chgData name="Ken McCarthy" userId="2dcc389a-620e-41f7-98ab-785aef800028" providerId="ADAL" clId="{AFB8C738-A88F-49DA-96BD-A51B050142FA}" dt="2025-10-30T09:20:42.004" v="330" actId="207"/>
          <ac:spMkLst>
            <pc:docMk/>
            <pc:sldMk cId="4083886649" sldId="291"/>
            <ac:spMk id="5" creationId="{00000000-0000-0000-0000-000000000000}"/>
          </ac:spMkLst>
        </pc:spChg>
        <pc:spChg chg="mod">
          <ac:chgData name="Ken McCarthy" userId="2dcc389a-620e-41f7-98ab-785aef800028" providerId="ADAL" clId="{AFB8C738-A88F-49DA-96BD-A51B050142FA}" dt="2025-10-30T09:20:38.554" v="329" actId="255"/>
          <ac:spMkLst>
            <pc:docMk/>
            <pc:sldMk cId="4083886649" sldId="291"/>
            <ac:spMk id="6" creationId="{886ADDC9-D39B-393A-3961-765D18D09385}"/>
          </ac:spMkLst>
        </pc:spChg>
        <pc:spChg chg="add del mod">
          <ac:chgData name="Ken McCarthy" userId="2dcc389a-620e-41f7-98ab-785aef800028" providerId="ADAL" clId="{AFB8C738-A88F-49DA-96BD-A51B050142FA}" dt="2025-10-30T08:36:25.577" v="14"/>
          <ac:spMkLst>
            <pc:docMk/>
            <pc:sldMk cId="4083886649" sldId="291"/>
            <ac:spMk id="7" creationId="{BEB01346-4E36-4AAB-A73E-5A758723C6A7}"/>
          </ac:spMkLst>
        </pc:spChg>
      </pc:sldChg>
      <pc:sldChg chg="addSp delSp modSp mod">
        <pc:chgData name="Ken McCarthy" userId="2dcc389a-620e-41f7-98ab-785aef800028" providerId="ADAL" clId="{AFB8C738-A88F-49DA-96BD-A51B050142FA}" dt="2025-10-30T09:21:10.125" v="335" actId="207"/>
        <pc:sldMkLst>
          <pc:docMk/>
          <pc:sldMk cId="1399523648" sldId="292"/>
        </pc:sldMkLst>
        <pc:spChg chg="del">
          <ac:chgData name="Ken McCarthy" userId="2dcc389a-620e-41f7-98ab-785aef800028" providerId="ADAL" clId="{AFB8C738-A88F-49DA-96BD-A51B050142FA}" dt="2025-10-30T08:45:46.952" v="174" actId="478"/>
          <ac:spMkLst>
            <pc:docMk/>
            <pc:sldMk cId="1399523648" sldId="292"/>
            <ac:spMk id="2" creationId="{00000000-0000-0000-0000-000000000000}"/>
          </ac:spMkLst>
        </pc:spChg>
        <pc:spChg chg="mod">
          <ac:chgData name="Ken McCarthy" userId="2dcc389a-620e-41f7-98ab-785aef800028" providerId="ADAL" clId="{AFB8C738-A88F-49DA-96BD-A51B050142FA}" dt="2025-10-30T09:21:07.270" v="334" actId="255"/>
          <ac:spMkLst>
            <pc:docMk/>
            <pc:sldMk cId="1399523648" sldId="292"/>
            <ac:spMk id="4" creationId="{00000000-0000-0000-0000-000000000000}"/>
          </ac:spMkLst>
        </pc:spChg>
        <pc:spChg chg="mod">
          <ac:chgData name="Ken McCarthy" userId="2dcc389a-620e-41f7-98ab-785aef800028" providerId="ADAL" clId="{AFB8C738-A88F-49DA-96BD-A51B050142FA}" dt="2025-10-30T09:21:10.125" v="335" actId="207"/>
          <ac:spMkLst>
            <pc:docMk/>
            <pc:sldMk cId="1399523648" sldId="292"/>
            <ac:spMk id="5" creationId="{00000000-0000-0000-0000-000000000000}"/>
          </ac:spMkLst>
        </pc:spChg>
        <pc:spChg chg="mod">
          <ac:chgData name="Ken McCarthy" userId="2dcc389a-620e-41f7-98ab-785aef800028" providerId="ADAL" clId="{AFB8C738-A88F-49DA-96BD-A51B050142FA}" dt="2025-10-30T09:21:00.963" v="333" actId="255"/>
          <ac:spMkLst>
            <pc:docMk/>
            <pc:sldMk cId="1399523648" sldId="292"/>
            <ac:spMk id="6" creationId="{AD226ED6-10C5-FD09-5F58-E1EFDD10C05F}"/>
          </ac:spMkLst>
        </pc:spChg>
        <pc:spChg chg="add del mod">
          <ac:chgData name="Ken McCarthy" userId="2dcc389a-620e-41f7-98ab-785aef800028" providerId="ADAL" clId="{AFB8C738-A88F-49DA-96BD-A51B050142FA}" dt="2025-10-30T08:36:24.021" v="12"/>
          <ac:spMkLst>
            <pc:docMk/>
            <pc:sldMk cId="1399523648" sldId="292"/>
            <ac:spMk id="7" creationId="{F7F229D1-65DF-401F-8BB4-15ACC775D35D}"/>
          </ac:spMkLst>
        </pc:spChg>
      </pc:sldChg>
      <pc:sldChg chg="delSp modSp mod">
        <pc:chgData name="Ken McCarthy" userId="2dcc389a-620e-41f7-98ab-785aef800028" providerId="ADAL" clId="{AFB8C738-A88F-49DA-96BD-A51B050142FA}" dt="2025-10-30T09:21:34.998" v="340" actId="207"/>
        <pc:sldMkLst>
          <pc:docMk/>
          <pc:sldMk cId="2678357556" sldId="293"/>
        </pc:sldMkLst>
        <pc:spChg chg="del">
          <ac:chgData name="Ken McCarthy" userId="2dcc389a-620e-41f7-98ab-785aef800028" providerId="ADAL" clId="{AFB8C738-A88F-49DA-96BD-A51B050142FA}" dt="2025-10-30T08:45:53.886" v="176" actId="478"/>
          <ac:spMkLst>
            <pc:docMk/>
            <pc:sldMk cId="2678357556" sldId="293"/>
            <ac:spMk id="2" creationId="{00000000-0000-0000-0000-000000000000}"/>
          </ac:spMkLst>
        </pc:spChg>
        <pc:spChg chg="mod">
          <ac:chgData name="Ken McCarthy" userId="2dcc389a-620e-41f7-98ab-785aef800028" providerId="ADAL" clId="{AFB8C738-A88F-49DA-96BD-A51B050142FA}" dt="2025-10-30T09:21:27.444" v="338" actId="255"/>
          <ac:spMkLst>
            <pc:docMk/>
            <pc:sldMk cId="2678357556" sldId="293"/>
            <ac:spMk id="4" creationId="{00000000-0000-0000-0000-000000000000}"/>
          </ac:spMkLst>
        </pc:spChg>
        <pc:spChg chg="mod">
          <ac:chgData name="Ken McCarthy" userId="2dcc389a-620e-41f7-98ab-785aef800028" providerId="ADAL" clId="{AFB8C738-A88F-49DA-96BD-A51B050142FA}" dt="2025-10-30T09:21:34.998" v="340" actId="207"/>
          <ac:spMkLst>
            <pc:docMk/>
            <pc:sldMk cId="2678357556" sldId="293"/>
            <ac:spMk id="5" creationId="{00000000-0000-0000-0000-000000000000}"/>
          </ac:spMkLst>
        </pc:spChg>
        <pc:spChg chg="mod">
          <ac:chgData name="Ken McCarthy" userId="2dcc389a-620e-41f7-98ab-785aef800028" providerId="ADAL" clId="{AFB8C738-A88F-49DA-96BD-A51B050142FA}" dt="2025-10-30T09:21:32.123" v="339" actId="255"/>
          <ac:spMkLst>
            <pc:docMk/>
            <pc:sldMk cId="2678357556" sldId="293"/>
            <ac:spMk id="6" creationId="{7D25E576-20E2-6DC4-005D-413473C9DEC9}"/>
          </ac:spMkLst>
        </pc:spChg>
      </pc:sldChg>
      <pc:sldChg chg="delSp modSp mod">
        <pc:chgData name="Ken McCarthy" userId="2dcc389a-620e-41f7-98ab-785aef800028" providerId="ADAL" clId="{AFB8C738-A88F-49DA-96BD-A51B050142FA}" dt="2025-10-30T09:22:20.267" v="345" actId="207"/>
        <pc:sldMkLst>
          <pc:docMk/>
          <pc:sldMk cId="2912995258" sldId="294"/>
        </pc:sldMkLst>
        <pc:spChg chg="del">
          <ac:chgData name="Ken McCarthy" userId="2dcc389a-620e-41f7-98ab-785aef800028" providerId="ADAL" clId="{AFB8C738-A88F-49DA-96BD-A51B050142FA}" dt="2025-10-30T08:46:02.180" v="178" actId="478"/>
          <ac:spMkLst>
            <pc:docMk/>
            <pc:sldMk cId="2912995258" sldId="294"/>
            <ac:spMk id="2" creationId="{00000000-0000-0000-0000-000000000000}"/>
          </ac:spMkLst>
        </pc:spChg>
        <pc:spChg chg="mod">
          <ac:chgData name="Ken McCarthy" userId="2dcc389a-620e-41f7-98ab-785aef800028" providerId="ADAL" clId="{AFB8C738-A88F-49DA-96BD-A51B050142FA}" dt="2025-10-30T09:22:12.583" v="343" actId="255"/>
          <ac:spMkLst>
            <pc:docMk/>
            <pc:sldMk cId="2912995258" sldId="294"/>
            <ac:spMk id="4" creationId="{00000000-0000-0000-0000-000000000000}"/>
          </ac:spMkLst>
        </pc:spChg>
        <pc:spChg chg="mod">
          <ac:chgData name="Ken McCarthy" userId="2dcc389a-620e-41f7-98ab-785aef800028" providerId="ADAL" clId="{AFB8C738-A88F-49DA-96BD-A51B050142FA}" dt="2025-10-30T09:22:20.267" v="345" actId="207"/>
          <ac:spMkLst>
            <pc:docMk/>
            <pc:sldMk cId="2912995258" sldId="294"/>
            <ac:spMk id="5" creationId="{00000000-0000-0000-0000-000000000000}"/>
          </ac:spMkLst>
        </pc:spChg>
        <pc:spChg chg="mod">
          <ac:chgData name="Ken McCarthy" userId="2dcc389a-620e-41f7-98ab-785aef800028" providerId="ADAL" clId="{AFB8C738-A88F-49DA-96BD-A51B050142FA}" dt="2025-10-30T09:22:17.711" v="344" actId="255"/>
          <ac:spMkLst>
            <pc:docMk/>
            <pc:sldMk cId="2912995258" sldId="294"/>
            <ac:spMk id="6" creationId="{1F311D57-2ACC-EDDC-1F5A-DC59F439D47B}"/>
          </ac:spMkLst>
        </pc:spChg>
      </pc:sldChg>
      <pc:sldChg chg="delSp modSp mod">
        <pc:chgData name="Ken McCarthy" userId="2dcc389a-620e-41f7-98ab-785aef800028" providerId="ADAL" clId="{AFB8C738-A88F-49DA-96BD-A51B050142FA}" dt="2025-10-30T09:22:49.567" v="350" actId="207"/>
        <pc:sldMkLst>
          <pc:docMk/>
          <pc:sldMk cId="3528528522" sldId="295"/>
        </pc:sldMkLst>
        <pc:spChg chg="del">
          <ac:chgData name="Ken McCarthy" userId="2dcc389a-620e-41f7-98ab-785aef800028" providerId="ADAL" clId="{AFB8C738-A88F-49DA-96BD-A51B050142FA}" dt="2025-10-30T08:46:10.136" v="180" actId="478"/>
          <ac:spMkLst>
            <pc:docMk/>
            <pc:sldMk cId="3528528522" sldId="295"/>
            <ac:spMk id="2" creationId="{00000000-0000-0000-0000-000000000000}"/>
          </ac:spMkLst>
        </pc:spChg>
        <pc:spChg chg="mod">
          <ac:chgData name="Ken McCarthy" userId="2dcc389a-620e-41f7-98ab-785aef800028" providerId="ADAL" clId="{AFB8C738-A88F-49DA-96BD-A51B050142FA}" dt="2025-10-30T09:22:37.830" v="348" actId="255"/>
          <ac:spMkLst>
            <pc:docMk/>
            <pc:sldMk cId="3528528522" sldId="295"/>
            <ac:spMk id="4" creationId="{00000000-0000-0000-0000-000000000000}"/>
          </ac:spMkLst>
        </pc:spChg>
        <pc:spChg chg="mod">
          <ac:chgData name="Ken McCarthy" userId="2dcc389a-620e-41f7-98ab-785aef800028" providerId="ADAL" clId="{AFB8C738-A88F-49DA-96BD-A51B050142FA}" dt="2025-10-30T09:22:49.567" v="350" actId="207"/>
          <ac:spMkLst>
            <pc:docMk/>
            <pc:sldMk cId="3528528522" sldId="295"/>
            <ac:spMk id="5" creationId="{00000000-0000-0000-0000-000000000000}"/>
          </ac:spMkLst>
        </pc:spChg>
        <pc:spChg chg="mod">
          <ac:chgData name="Ken McCarthy" userId="2dcc389a-620e-41f7-98ab-785aef800028" providerId="ADAL" clId="{AFB8C738-A88F-49DA-96BD-A51B050142FA}" dt="2025-10-30T09:22:42.804" v="349" actId="255"/>
          <ac:spMkLst>
            <pc:docMk/>
            <pc:sldMk cId="3528528522" sldId="295"/>
            <ac:spMk id="6" creationId="{EFFB69C0-462A-E3A0-8046-6143871FF1D1}"/>
          </ac:spMkLst>
        </pc:spChg>
      </pc:sldChg>
      <pc:sldChg chg="delSp modSp mod">
        <pc:chgData name="Ken McCarthy" userId="2dcc389a-620e-41f7-98ab-785aef800028" providerId="ADAL" clId="{AFB8C738-A88F-49DA-96BD-A51B050142FA}" dt="2025-10-30T09:23:23.912" v="355" actId="207"/>
        <pc:sldMkLst>
          <pc:docMk/>
          <pc:sldMk cId="2162060010" sldId="296"/>
        </pc:sldMkLst>
        <pc:spChg chg="del">
          <ac:chgData name="Ken McCarthy" userId="2dcc389a-620e-41f7-98ab-785aef800028" providerId="ADAL" clId="{AFB8C738-A88F-49DA-96BD-A51B050142FA}" dt="2025-10-30T08:46:17.215" v="182" actId="478"/>
          <ac:spMkLst>
            <pc:docMk/>
            <pc:sldMk cId="2162060010" sldId="296"/>
            <ac:spMk id="2" creationId="{00000000-0000-0000-0000-000000000000}"/>
          </ac:spMkLst>
        </pc:spChg>
        <pc:spChg chg="mod">
          <ac:chgData name="Ken McCarthy" userId="2dcc389a-620e-41f7-98ab-785aef800028" providerId="ADAL" clId="{AFB8C738-A88F-49DA-96BD-A51B050142FA}" dt="2025-10-30T09:23:13.583" v="353" actId="255"/>
          <ac:spMkLst>
            <pc:docMk/>
            <pc:sldMk cId="2162060010" sldId="296"/>
            <ac:spMk id="4" creationId="{00000000-0000-0000-0000-000000000000}"/>
          </ac:spMkLst>
        </pc:spChg>
        <pc:spChg chg="mod">
          <ac:chgData name="Ken McCarthy" userId="2dcc389a-620e-41f7-98ab-785aef800028" providerId="ADAL" clId="{AFB8C738-A88F-49DA-96BD-A51B050142FA}" dt="2025-10-30T09:23:23.912" v="355" actId="207"/>
          <ac:spMkLst>
            <pc:docMk/>
            <pc:sldMk cId="2162060010" sldId="296"/>
            <ac:spMk id="5" creationId="{00000000-0000-0000-0000-000000000000}"/>
          </ac:spMkLst>
        </pc:spChg>
        <pc:spChg chg="mod">
          <ac:chgData name="Ken McCarthy" userId="2dcc389a-620e-41f7-98ab-785aef800028" providerId="ADAL" clId="{AFB8C738-A88F-49DA-96BD-A51B050142FA}" dt="2025-10-30T09:23:19.263" v="354" actId="255"/>
          <ac:spMkLst>
            <pc:docMk/>
            <pc:sldMk cId="2162060010" sldId="296"/>
            <ac:spMk id="6" creationId="{A99BAC28-77E2-27BC-A46A-6827364424F9}"/>
          </ac:spMkLst>
        </pc:spChg>
      </pc:sldChg>
      <pc:sldChg chg="addSp delSp modSp mod modTransition modAnim">
        <pc:chgData name="Ken McCarthy" userId="2dcc389a-620e-41f7-98ab-785aef800028" providerId="ADAL" clId="{AFB8C738-A88F-49DA-96BD-A51B050142FA}" dt="2025-10-30T09:25:19.094" v="360" actId="207"/>
        <pc:sldMkLst>
          <pc:docMk/>
          <pc:sldMk cId="1292534819" sldId="297"/>
        </pc:sldMkLst>
        <pc:spChg chg="del">
          <ac:chgData name="Ken McCarthy" userId="2dcc389a-620e-41f7-98ab-785aef800028" providerId="ADAL" clId="{AFB8C738-A88F-49DA-96BD-A51B050142FA}" dt="2025-10-30T08:46:29.030" v="184" actId="478"/>
          <ac:spMkLst>
            <pc:docMk/>
            <pc:sldMk cId="1292534819" sldId="297"/>
            <ac:spMk id="2" creationId="{00000000-0000-0000-0000-000000000000}"/>
          </ac:spMkLst>
        </pc:spChg>
        <pc:spChg chg="mod">
          <ac:chgData name="Ken McCarthy" userId="2dcc389a-620e-41f7-98ab-785aef800028" providerId="ADAL" clId="{AFB8C738-A88F-49DA-96BD-A51B050142FA}" dt="2025-10-30T09:25:10.183" v="358" actId="255"/>
          <ac:spMkLst>
            <pc:docMk/>
            <pc:sldMk cId="1292534819" sldId="297"/>
            <ac:spMk id="4" creationId="{00000000-0000-0000-0000-000000000000}"/>
          </ac:spMkLst>
        </pc:spChg>
        <pc:spChg chg="mod">
          <ac:chgData name="Ken McCarthy" userId="2dcc389a-620e-41f7-98ab-785aef800028" providerId="ADAL" clId="{AFB8C738-A88F-49DA-96BD-A51B050142FA}" dt="2025-10-30T09:25:19.094" v="360" actId="207"/>
          <ac:spMkLst>
            <pc:docMk/>
            <pc:sldMk cId="1292534819" sldId="297"/>
            <ac:spMk id="6" creationId="{19D9EFAD-DA75-4539-BFA6-D68B7CE96F18}"/>
          </ac:spMkLst>
        </pc:spChg>
        <pc:spChg chg="add mod">
          <ac:chgData name="Ken McCarthy" userId="2dcc389a-620e-41f7-98ab-785aef800028" providerId="ADAL" clId="{AFB8C738-A88F-49DA-96BD-A51B050142FA}" dt="2025-10-30T09:25:14.464" v="359" actId="255"/>
          <ac:spMkLst>
            <pc:docMk/>
            <pc:sldMk cId="1292534819" sldId="297"/>
            <ac:spMk id="7" creationId="{DA51403D-F2F9-48BE-A016-20C16D2FC4B2}"/>
          </ac:spMkLst>
        </pc:spChg>
      </pc:sldChg>
      <pc:sldChg chg="addSp delSp modSp mod modTransition modAnim">
        <pc:chgData name="Ken McCarthy" userId="2dcc389a-620e-41f7-98ab-785aef800028" providerId="ADAL" clId="{AFB8C738-A88F-49DA-96BD-A51B050142FA}" dt="2025-10-30T09:25:53.106" v="365" actId="207"/>
        <pc:sldMkLst>
          <pc:docMk/>
          <pc:sldMk cId="233762051" sldId="298"/>
        </pc:sldMkLst>
        <pc:spChg chg="del">
          <ac:chgData name="Ken McCarthy" userId="2dcc389a-620e-41f7-98ab-785aef800028" providerId="ADAL" clId="{AFB8C738-A88F-49DA-96BD-A51B050142FA}" dt="2025-10-30T08:46:35.085" v="186" actId="478"/>
          <ac:spMkLst>
            <pc:docMk/>
            <pc:sldMk cId="233762051" sldId="298"/>
            <ac:spMk id="2" creationId="{00000000-0000-0000-0000-000000000000}"/>
          </ac:spMkLst>
        </pc:spChg>
        <pc:spChg chg="mod">
          <ac:chgData name="Ken McCarthy" userId="2dcc389a-620e-41f7-98ab-785aef800028" providerId="ADAL" clId="{AFB8C738-A88F-49DA-96BD-A51B050142FA}" dt="2025-10-30T09:25:45.184" v="363" actId="255"/>
          <ac:spMkLst>
            <pc:docMk/>
            <pc:sldMk cId="233762051" sldId="298"/>
            <ac:spMk id="4" creationId="{00000000-0000-0000-0000-000000000000}"/>
          </ac:spMkLst>
        </pc:spChg>
        <pc:spChg chg="mod">
          <ac:chgData name="Ken McCarthy" userId="2dcc389a-620e-41f7-98ab-785aef800028" providerId="ADAL" clId="{AFB8C738-A88F-49DA-96BD-A51B050142FA}" dt="2025-10-30T09:25:53.106" v="365" actId="207"/>
          <ac:spMkLst>
            <pc:docMk/>
            <pc:sldMk cId="233762051" sldId="298"/>
            <ac:spMk id="6" creationId="{19D9EFAD-DA75-4539-BFA6-D68B7CE96F18}"/>
          </ac:spMkLst>
        </pc:spChg>
        <pc:spChg chg="add mod">
          <ac:chgData name="Ken McCarthy" userId="2dcc389a-620e-41f7-98ab-785aef800028" providerId="ADAL" clId="{AFB8C738-A88F-49DA-96BD-A51B050142FA}" dt="2025-10-30T09:25:50.094" v="364" actId="255"/>
          <ac:spMkLst>
            <pc:docMk/>
            <pc:sldMk cId="233762051" sldId="298"/>
            <ac:spMk id="7" creationId="{2EE33C7D-FEC2-40C6-AAAF-C7340115E5A9}"/>
          </ac:spMkLst>
        </pc:spChg>
      </pc:sldChg>
      <pc:sldChg chg="addSp delSp modSp mod modTransition modAnim">
        <pc:chgData name="Ken McCarthy" userId="2dcc389a-620e-41f7-98ab-785aef800028" providerId="ADAL" clId="{AFB8C738-A88F-49DA-96BD-A51B050142FA}" dt="2025-10-30T09:26:33.146" v="370" actId="207"/>
        <pc:sldMkLst>
          <pc:docMk/>
          <pc:sldMk cId="3742523803" sldId="299"/>
        </pc:sldMkLst>
        <pc:spChg chg="del">
          <ac:chgData name="Ken McCarthy" userId="2dcc389a-620e-41f7-98ab-785aef800028" providerId="ADAL" clId="{AFB8C738-A88F-49DA-96BD-A51B050142FA}" dt="2025-10-30T08:46:41.195" v="188" actId="478"/>
          <ac:spMkLst>
            <pc:docMk/>
            <pc:sldMk cId="3742523803" sldId="299"/>
            <ac:spMk id="2" creationId="{00000000-0000-0000-0000-000000000000}"/>
          </ac:spMkLst>
        </pc:spChg>
        <pc:spChg chg="mod">
          <ac:chgData name="Ken McCarthy" userId="2dcc389a-620e-41f7-98ab-785aef800028" providerId="ADAL" clId="{AFB8C738-A88F-49DA-96BD-A51B050142FA}" dt="2025-10-30T09:26:20.320" v="369" actId="255"/>
          <ac:spMkLst>
            <pc:docMk/>
            <pc:sldMk cId="3742523803" sldId="299"/>
            <ac:spMk id="4" creationId="{00000000-0000-0000-0000-000000000000}"/>
          </ac:spMkLst>
        </pc:spChg>
        <pc:spChg chg="mod">
          <ac:chgData name="Ken McCarthy" userId="2dcc389a-620e-41f7-98ab-785aef800028" providerId="ADAL" clId="{AFB8C738-A88F-49DA-96BD-A51B050142FA}" dt="2025-10-30T09:26:33.146" v="370" actId="207"/>
          <ac:spMkLst>
            <pc:docMk/>
            <pc:sldMk cId="3742523803" sldId="299"/>
            <ac:spMk id="6" creationId="{19D9EFAD-DA75-4539-BFA6-D68B7CE96F18}"/>
          </ac:spMkLst>
        </pc:spChg>
        <pc:spChg chg="add mod">
          <ac:chgData name="Ken McCarthy" userId="2dcc389a-620e-41f7-98ab-785aef800028" providerId="ADAL" clId="{AFB8C738-A88F-49DA-96BD-A51B050142FA}" dt="2025-10-30T09:26:13.537" v="368" actId="255"/>
          <ac:spMkLst>
            <pc:docMk/>
            <pc:sldMk cId="3742523803" sldId="299"/>
            <ac:spMk id="7" creationId="{91EF45B9-E48C-4C7E-8AD7-50169F6962D1}"/>
          </ac:spMkLst>
        </pc:spChg>
      </pc:sldChg>
      <pc:sldChg chg="addSp delSp modSp mod modTransition modAnim">
        <pc:chgData name="Ken McCarthy" userId="2dcc389a-620e-41f7-98ab-785aef800028" providerId="ADAL" clId="{AFB8C738-A88F-49DA-96BD-A51B050142FA}" dt="2025-10-30T09:27:01.204" v="375" actId="207"/>
        <pc:sldMkLst>
          <pc:docMk/>
          <pc:sldMk cId="2563629587" sldId="300"/>
        </pc:sldMkLst>
        <pc:spChg chg="del">
          <ac:chgData name="Ken McCarthy" userId="2dcc389a-620e-41f7-98ab-785aef800028" providerId="ADAL" clId="{AFB8C738-A88F-49DA-96BD-A51B050142FA}" dt="2025-10-30T08:46:51.615" v="190" actId="478"/>
          <ac:spMkLst>
            <pc:docMk/>
            <pc:sldMk cId="2563629587" sldId="300"/>
            <ac:spMk id="2" creationId="{00000000-0000-0000-0000-000000000000}"/>
          </ac:spMkLst>
        </pc:spChg>
        <pc:spChg chg="mod">
          <ac:chgData name="Ken McCarthy" userId="2dcc389a-620e-41f7-98ab-785aef800028" providerId="ADAL" clId="{AFB8C738-A88F-49DA-96BD-A51B050142FA}" dt="2025-10-30T09:26:53.783" v="373" actId="255"/>
          <ac:spMkLst>
            <pc:docMk/>
            <pc:sldMk cId="2563629587" sldId="300"/>
            <ac:spMk id="4" creationId="{00000000-0000-0000-0000-000000000000}"/>
          </ac:spMkLst>
        </pc:spChg>
        <pc:spChg chg="mod">
          <ac:chgData name="Ken McCarthy" userId="2dcc389a-620e-41f7-98ab-785aef800028" providerId="ADAL" clId="{AFB8C738-A88F-49DA-96BD-A51B050142FA}" dt="2025-10-30T09:27:01.204" v="375" actId="207"/>
          <ac:spMkLst>
            <pc:docMk/>
            <pc:sldMk cId="2563629587" sldId="300"/>
            <ac:spMk id="6" creationId="{19D9EFAD-DA75-4539-BFA6-D68B7CE96F18}"/>
          </ac:spMkLst>
        </pc:spChg>
        <pc:spChg chg="add mod">
          <ac:chgData name="Ken McCarthy" userId="2dcc389a-620e-41f7-98ab-785aef800028" providerId="ADAL" clId="{AFB8C738-A88F-49DA-96BD-A51B050142FA}" dt="2025-10-30T09:26:58.077" v="374" actId="255"/>
          <ac:spMkLst>
            <pc:docMk/>
            <pc:sldMk cId="2563629587" sldId="300"/>
            <ac:spMk id="7" creationId="{5E508410-1CB4-4D20-B0AD-7FA313278E98}"/>
          </ac:spMkLst>
        </pc:spChg>
      </pc:sldChg>
      <pc:sldChg chg="addSp delSp modSp mod modTransition modAnim">
        <pc:chgData name="Ken McCarthy" userId="2dcc389a-620e-41f7-98ab-785aef800028" providerId="ADAL" clId="{AFB8C738-A88F-49DA-96BD-A51B050142FA}" dt="2025-10-30T09:27:25.984" v="380" actId="207"/>
        <pc:sldMkLst>
          <pc:docMk/>
          <pc:sldMk cId="1430773658" sldId="301"/>
        </pc:sldMkLst>
        <pc:spChg chg="del">
          <ac:chgData name="Ken McCarthy" userId="2dcc389a-620e-41f7-98ab-785aef800028" providerId="ADAL" clId="{AFB8C738-A88F-49DA-96BD-A51B050142FA}" dt="2025-10-30T08:46:56.784" v="192" actId="478"/>
          <ac:spMkLst>
            <pc:docMk/>
            <pc:sldMk cId="1430773658" sldId="301"/>
            <ac:spMk id="2" creationId="{00000000-0000-0000-0000-000000000000}"/>
          </ac:spMkLst>
        </pc:spChg>
        <pc:spChg chg="mod">
          <ac:chgData name="Ken McCarthy" userId="2dcc389a-620e-41f7-98ab-785aef800028" providerId="ADAL" clId="{AFB8C738-A88F-49DA-96BD-A51B050142FA}" dt="2025-10-30T09:27:19.363" v="378" actId="255"/>
          <ac:spMkLst>
            <pc:docMk/>
            <pc:sldMk cId="1430773658" sldId="301"/>
            <ac:spMk id="4" creationId="{00000000-0000-0000-0000-000000000000}"/>
          </ac:spMkLst>
        </pc:spChg>
        <pc:spChg chg="mod">
          <ac:chgData name="Ken McCarthy" userId="2dcc389a-620e-41f7-98ab-785aef800028" providerId="ADAL" clId="{AFB8C738-A88F-49DA-96BD-A51B050142FA}" dt="2025-10-30T09:27:25.984" v="380" actId="207"/>
          <ac:spMkLst>
            <pc:docMk/>
            <pc:sldMk cId="1430773658" sldId="301"/>
            <ac:spMk id="6" creationId="{19D9EFAD-DA75-4539-BFA6-D68B7CE96F18}"/>
          </ac:spMkLst>
        </pc:spChg>
        <pc:spChg chg="add mod">
          <ac:chgData name="Ken McCarthy" userId="2dcc389a-620e-41f7-98ab-785aef800028" providerId="ADAL" clId="{AFB8C738-A88F-49DA-96BD-A51B050142FA}" dt="2025-10-30T09:27:23.284" v="379" actId="255"/>
          <ac:spMkLst>
            <pc:docMk/>
            <pc:sldMk cId="1430773658" sldId="301"/>
            <ac:spMk id="7" creationId="{AD8F0CD5-094F-4932-ACF1-532A12A8A3E1}"/>
          </ac:spMkLst>
        </pc:spChg>
      </pc:sldChg>
      <pc:sldChg chg="addSp delSp modSp mod modTransition modAnim">
        <pc:chgData name="Ken McCarthy" userId="2dcc389a-620e-41f7-98ab-785aef800028" providerId="ADAL" clId="{AFB8C738-A88F-49DA-96BD-A51B050142FA}" dt="2025-10-30T09:27:51.514" v="385" actId="207"/>
        <pc:sldMkLst>
          <pc:docMk/>
          <pc:sldMk cId="1362656515" sldId="302"/>
        </pc:sldMkLst>
        <pc:spChg chg="del">
          <ac:chgData name="Ken McCarthy" userId="2dcc389a-620e-41f7-98ab-785aef800028" providerId="ADAL" clId="{AFB8C738-A88F-49DA-96BD-A51B050142FA}" dt="2025-10-30T08:47:03.845" v="194" actId="478"/>
          <ac:spMkLst>
            <pc:docMk/>
            <pc:sldMk cId="1362656515" sldId="302"/>
            <ac:spMk id="2" creationId="{00000000-0000-0000-0000-000000000000}"/>
          </ac:spMkLst>
        </pc:spChg>
        <pc:spChg chg="mod">
          <ac:chgData name="Ken McCarthy" userId="2dcc389a-620e-41f7-98ab-785aef800028" providerId="ADAL" clId="{AFB8C738-A88F-49DA-96BD-A51B050142FA}" dt="2025-10-30T09:27:44.843" v="383" actId="255"/>
          <ac:spMkLst>
            <pc:docMk/>
            <pc:sldMk cId="1362656515" sldId="302"/>
            <ac:spMk id="4" creationId="{00000000-0000-0000-0000-000000000000}"/>
          </ac:spMkLst>
        </pc:spChg>
        <pc:spChg chg="mod">
          <ac:chgData name="Ken McCarthy" userId="2dcc389a-620e-41f7-98ab-785aef800028" providerId="ADAL" clId="{AFB8C738-A88F-49DA-96BD-A51B050142FA}" dt="2025-10-30T09:27:51.514" v="385" actId="207"/>
          <ac:spMkLst>
            <pc:docMk/>
            <pc:sldMk cId="1362656515" sldId="302"/>
            <ac:spMk id="6" creationId="{19D9EFAD-DA75-4539-BFA6-D68B7CE96F18}"/>
          </ac:spMkLst>
        </pc:spChg>
        <pc:spChg chg="add mod">
          <ac:chgData name="Ken McCarthy" userId="2dcc389a-620e-41f7-98ab-785aef800028" providerId="ADAL" clId="{AFB8C738-A88F-49DA-96BD-A51B050142FA}" dt="2025-10-30T09:27:48.623" v="384" actId="255"/>
          <ac:spMkLst>
            <pc:docMk/>
            <pc:sldMk cId="1362656515" sldId="302"/>
            <ac:spMk id="7" creationId="{65AF6113-6608-4FC6-B955-3A62DA64A1B5}"/>
          </ac:spMkLst>
        </pc:spChg>
      </pc:sldChg>
      <pc:sldChg chg="addSp delSp modSp mod modTransition modAnim">
        <pc:chgData name="Ken McCarthy" userId="2dcc389a-620e-41f7-98ab-785aef800028" providerId="ADAL" clId="{AFB8C738-A88F-49DA-96BD-A51B050142FA}" dt="2025-10-30T09:28:17.168" v="390" actId="207"/>
        <pc:sldMkLst>
          <pc:docMk/>
          <pc:sldMk cId="1765547332" sldId="303"/>
        </pc:sldMkLst>
        <pc:spChg chg="del">
          <ac:chgData name="Ken McCarthy" userId="2dcc389a-620e-41f7-98ab-785aef800028" providerId="ADAL" clId="{AFB8C738-A88F-49DA-96BD-A51B050142FA}" dt="2025-10-30T08:47:10.346" v="196" actId="478"/>
          <ac:spMkLst>
            <pc:docMk/>
            <pc:sldMk cId="1765547332" sldId="303"/>
            <ac:spMk id="2" creationId="{00000000-0000-0000-0000-000000000000}"/>
          </ac:spMkLst>
        </pc:spChg>
        <pc:spChg chg="mod">
          <ac:chgData name="Ken McCarthy" userId="2dcc389a-620e-41f7-98ab-785aef800028" providerId="ADAL" clId="{AFB8C738-A88F-49DA-96BD-A51B050142FA}" dt="2025-10-30T09:28:10.824" v="388" actId="255"/>
          <ac:spMkLst>
            <pc:docMk/>
            <pc:sldMk cId="1765547332" sldId="303"/>
            <ac:spMk id="4" creationId="{00000000-0000-0000-0000-000000000000}"/>
          </ac:spMkLst>
        </pc:spChg>
        <pc:spChg chg="mod">
          <ac:chgData name="Ken McCarthy" userId="2dcc389a-620e-41f7-98ab-785aef800028" providerId="ADAL" clId="{AFB8C738-A88F-49DA-96BD-A51B050142FA}" dt="2025-10-30T09:28:17.168" v="390" actId="207"/>
          <ac:spMkLst>
            <pc:docMk/>
            <pc:sldMk cId="1765547332" sldId="303"/>
            <ac:spMk id="6" creationId="{19D9EFAD-DA75-4539-BFA6-D68B7CE96F18}"/>
          </ac:spMkLst>
        </pc:spChg>
        <pc:spChg chg="add mod">
          <ac:chgData name="Ken McCarthy" userId="2dcc389a-620e-41f7-98ab-785aef800028" providerId="ADAL" clId="{AFB8C738-A88F-49DA-96BD-A51B050142FA}" dt="2025-10-30T09:28:14.294" v="389" actId="255"/>
          <ac:spMkLst>
            <pc:docMk/>
            <pc:sldMk cId="1765547332" sldId="303"/>
            <ac:spMk id="7" creationId="{33FB2839-973C-408D-9A18-AFFD9C6496FB}"/>
          </ac:spMkLst>
        </pc:spChg>
      </pc:sldChg>
      <pc:sldChg chg="addSp delSp modSp mod modTransition modAnim">
        <pc:chgData name="Ken McCarthy" userId="2dcc389a-620e-41f7-98ab-785aef800028" providerId="ADAL" clId="{AFB8C738-A88F-49DA-96BD-A51B050142FA}" dt="2025-10-30T09:28:43.824" v="395" actId="207"/>
        <pc:sldMkLst>
          <pc:docMk/>
          <pc:sldMk cId="2730840701" sldId="304"/>
        </pc:sldMkLst>
        <pc:spChg chg="del">
          <ac:chgData name="Ken McCarthy" userId="2dcc389a-620e-41f7-98ab-785aef800028" providerId="ADAL" clId="{AFB8C738-A88F-49DA-96BD-A51B050142FA}" dt="2025-10-30T08:47:20.475" v="198" actId="478"/>
          <ac:spMkLst>
            <pc:docMk/>
            <pc:sldMk cId="2730840701" sldId="304"/>
            <ac:spMk id="2" creationId="{00000000-0000-0000-0000-000000000000}"/>
          </ac:spMkLst>
        </pc:spChg>
        <pc:spChg chg="mod">
          <ac:chgData name="Ken McCarthy" userId="2dcc389a-620e-41f7-98ab-785aef800028" providerId="ADAL" clId="{AFB8C738-A88F-49DA-96BD-A51B050142FA}" dt="2025-10-30T09:28:36.128" v="393" actId="255"/>
          <ac:spMkLst>
            <pc:docMk/>
            <pc:sldMk cId="2730840701" sldId="304"/>
            <ac:spMk id="4" creationId="{00000000-0000-0000-0000-000000000000}"/>
          </ac:spMkLst>
        </pc:spChg>
        <pc:spChg chg="mod">
          <ac:chgData name="Ken McCarthy" userId="2dcc389a-620e-41f7-98ab-785aef800028" providerId="ADAL" clId="{AFB8C738-A88F-49DA-96BD-A51B050142FA}" dt="2025-10-30T09:28:43.824" v="395" actId="207"/>
          <ac:spMkLst>
            <pc:docMk/>
            <pc:sldMk cId="2730840701" sldId="304"/>
            <ac:spMk id="6" creationId="{19D9EFAD-DA75-4539-BFA6-D68B7CE96F18}"/>
          </ac:spMkLst>
        </pc:spChg>
        <pc:spChg chg="add mod">
          <ac:chgData name="Ken McCarthy" userId="2dcc389a-620e-41f7-98ab-785aef800028" providerId="ADAL" clId="{AFB8C738-A88F-49DA-96BD-A51B050142FA}" dt="2025-10-30T09:28:40.686" v="394" actId="255"/>
          <ac:spMkLst>
            <pc:docMk/>
            <pc:sldMk cId="2730840701" sldId="304"/>
            <ac:spMk id="7" creationId="{469D1B47-4A7B-4006-8DF5-DEBB731E324E}"/>
          </ac:spMkLst>
        </pc:spChg>
      </pc:sldChg>
      <pc:sldChg chg="addSp delSp modSp mod modTransition modAnim">
        <pc:chgData name="Ken McCarthy" userId="2dcc389a-620e-41f7-98ab-785aef800028" providerId="ADAL" clId="{AFB8C738-A88F-49DA-96BD-A51B050142FA}" dt="2025-10-30T09:29:09.624" v="400" actId="207"/>
        <pc:sldMkLst>
          <pc:docMk/>
          <pc:sldMk cId="809756902" sldId="305"/>
        </pc:sldMkLst>
        <pc:spChg chg="del">
          <ac:chgData name="Ken McCarthy" userId="2dcc389a-620e-41f7-98ab-785aef800028" providerId="ADAL" clId="{AFB8C738-A88F-49DA-96BD-A51B050142FA}" dt="2025-10-30T08:47:26.505" v="200" actId="478"/>
          <ac:spMkLst>
            <pc:docMk/>
            <pc:sldMk cId="809756902" sldId="305"/>
            <ac:spMk id="2" creationId="{00000000-0000-0000-0000-000000000000}"/>
          </ac:spMkLst>
        </pc:spChg>
        <pc:spChg chg="mod">
          <ac:chgData name="Ken McCarthy" userId="2dcc389a-620e-41f7-98ab-785aef800028" providerId="ADAL" clId="{AFB8C738-A88F-49DA-96BD-A51B050142FA}" dt="2025-10-30T09:29:02.704" v="398" actId="255"/>
          <ac:spMkLst>
            <pc:docMk/>
            <pc:sldMk cId="809756902" sldId="305"/>
            <ac:spMk id="4" creationId="{00000000-0000-0000-0000-000000000000}"/>
          </ac:spMkLst>
        </pc:spChg>
        <pc:spChg chg="mod">
          <ac:chgData name="Ken McCarthy" userId="2dcc389a-620e-41f7-98ab-785aef800028" providerId="ADAL" clId="{AFB8C738-A88F-49DA-96BD-A51B050142FA}" dt="2025-10-30T09:29:09.624" v="400" actId="207"/>
          <ac:spMkLst>
            <pc:docMk/>
            <pc:sldMk cId="809756902" sldId="305"/>
            <ac:spMk id="6" creationId="{19D9EFAD-DA75-4539-BFA6-D68B7CE96F18}"/>
          </ac:spMkLst>
        </pc:spChg>
        <pc:spChg chg="add mod">
          <ac:chgData name="Ken McCarthy" userId="2dcc389a-620e-41f7-98ab-785aef800028" providerId="ADAL" clId="{AFB8C738-A88F-49DA-96BD-A51B050142FA}" dt="2025-10-30T09:29:06.154" v="399" actId="255"/>
          <ac:spMkLst>
            <pc:docMk/>
            <pc:sldMk cId="809756902" sldId="305"/>
            <ac:spMk id="7" creationId="{EE1C31D6-AB5C-4E72-A7E2-1611009D6DA1}"/>
          </ac:spMkLst>
        </pc:spChg>
      </pc:sldChg>
      <pc:sldChg chg="addSp delSp modSp mod modTransition modAnim">
        <pc:chgData name="Ken McCarthy" userId="2dcc389a-620e-41f7-98ab-785aef800028" providerId="ADAL" clId="{AFB8C738-A88F-49DA-96BD-A51B050142FA}" dt="2025-10-30T09:29:43.899" v="405" actId="207"/>
        <pc:sldMkLst>
          <pc:docMk/>
          <pc:sldMk cId="4220802987" sldId="306"/>
        </pc:sldMkLst>
        <pc:spChg chg="del">
          <ac:chgData name="Ken McCarthy" userId="2dcc389a-620e-41f7-98ab-785aef800028" providerId="ADAL" clId="{AFB8C738-A88F-49DA-96BD-A51B050142FA}" dt="2025-10-30T08:47:32.415" v="202" actId="478"/>
          <ac:spMkLst>
            <pc:docMk/>
            <pc:sldMk cId="4220802987" sldId="306"/>
            <ac:spMk id="2" creationId="{00000000-0000-0000-0000-000000000000}"/>
          </ac:spMkLst>
        </pc:spChg>
        <pc:spChg chg="mod">
          <ac:chgData name="Ken McCarthy" userId="2dcc389a-620e-41f7-98ab-785aef800028" providerId="ADAL" clId="{AFB8C738-A88F-49DA-96BD-A51B050142FA}" dt="2025-10-30T09:29:41.159" v="404" actId="255"/>
          <ac:spMkLst>
            <pc:docMk/>
            <pc:sldMk cId="4220802987" sldId="306"/>
            <ac:spMk id="4" creationId="{00000000-0000-0000-0000-000000000000}"/>
          </ac:spMkLst>
        </pc:spChg>
        <pc:spChg chg="mod">
          <ac:chgData name="Ken McCarthy" userId="2dcc389a-620e-41f7-98ab-785aef800028" providerId="ADAL" clId="{AFB8C738-A88F-49DA-96BD-A51B050142FA}" dt="2025-10-30T09:29:43.899" v="405" actId="207"/>
          <ac:spMkLst>
            <pc:docMk/>
            <pc:sldMk cId="4220802987" sldId="306"/>
            <ac:spMk id="6" creationId="{19D9EFAD-DA75-4539-BFA6-D68B7CE96F18}"/>
          </ac:spMkLst>
        </pc:spChg>
        <pc:spChg chg="add mod">
          <ac:chgData name="Ken McCarthy" userId="2dcc389a-620e-41f7-98ab-785aef800028" providerId="ADAL" clId="{AFB8C738-A88F-49DA-96BD-A51B050142FA}" dt="2025-10-30T09:29:37.074" v="403" actId="255"/>
          <ac:spMkLst>
            <pc:docMk/>
            <pc:sldMk cId="4220802987" sldId="306"/>
            <ac:spMk id="7" creationId="{4A243910-BE54-4E33-A625-FF355DF617BC}"/>
          </ac:spMkLst>
        </pc:spChg>
      </pc:sldChg>
      <pc:sldChg chg="addSp delSp modSp mod modTransition modAnim">
        <pc:chgData name="Ken McCarthy" userId="2dcc389a-620e-41f7-98ab-785aef800028" providerId="ADAL" clId="{AFB8C738-A88F-49DA-96BD-A51B050142FA}" dt="2025-10-30T10:55:37.678" v="482"/>
        <pc:sldMkLst>
          <pc:docMk/>
          <pc:sldMk cId="2692516144" sldId="307"/>
        </pc:sldMkLst>
        <pc:spChg chg="del">
          <ac:chgData name="Ken McCarthy" userId="2dcc389a-620e-41f7-98ab-785aef800028" providerId="ADAL" clId="{AFB8C738-A88F-49DA-96BD-A51B050142FA}" dt="2025-10-30T08:47:43.285" v="204" actId="478"/>
          <ac:spMkLst>
            <pc:docMk/>
            <pc:sldMk cId="2692516144" sldId="307"/>
            <ac:spMk id="2" creationId="{00000000-0000-0000-0000-000000000000}"/>
          </ac:spMkLst>
        </pc:spChg>
        <pc:spChg chg="mod">
          <ac:chgData name="Ken McCarthy" userId="2dcc389a-620e-41f7-98ab-785aef800028" providerId="ADAL" clId="{AFB8C738-A88F-49DA-96BD-A51B050142FA}" dt="2025-10-30T10:21:37.681" v="407" actId="255"/>
          <ac:spMkLst>
            <pc:docMk/>
            <pc:sldMk cId="2692516144" sldId="307"/>
            <ac:spMk id="4" creationId="{00000000-0000-0000-0000-000000000000}"/>
          </ac:spMkLst>
        </pc:spChg>
        <pc:spChg chg="mod">
          <ac:chgData name="Ken McCarthy" userId="2dcc389a-620e-41f7-98ab-785aef800028" providerId="ADAL" clId="{AFB8C738-A88F-49DA-96BD-A51B050142FA}" dt="2025-10-30T10:26:55.948" v="438" actId="207"/>
          <ac:spMkLst>
            <pc:docMk/>
            <pc:sldMk cId="2692516144" sldId="307"/>
            <ac:spMk id="6" creationId="{78276263-4BE3-405C-82F0-0756EFE9F43B}"/>
          </ac:spMkLst>
        </pc:spChg>
        <pc:spChg chg="add mod">
          <ac:chgData name="Ken McCarthy" userId="2dcc389a-620e-41f7-98ab-785aef800028" providerId="ADAL" clId="{AFB8C738-A88F-49DA-96BD-A51B050142FA}" dt="2025-10-30T10:50:44.381" v="463" actId="1076"/>
          <ac:spMkLst>
            <pc:docMk/>
            <pc:sldMk cId="2692516144" sldId="307"/>
            <ac:spMk id="7" creationId="{A3CF4F20-08CA-453A-AEA1-2A6F0DAEA08D}"/>
          </ac:spMkLst>
        </pc:spChg>
      </pc:sldChg>
      <pc:sldChg chg="addSp delSp modSp mod modTransition modAnim">
        <pc:chgData name="Ken McCarthy" userId="2dcc389a-620e-41f7-98ab-785aef800028" providerId="ADAL" clId="{AFB8C738-A88F-49DA-96BD-A51B050142FA}" dt="2025-10-30T10:55:41.660" v="483"/>
        <pc:sldMkLst>
          <pc:docMk/>
          <pc:sldMk cId="564745961" sldId="308"/>
        </pc:sldMkLst>
        <pc:spChg chg="del">
          <ac:chgData name="Ken McCarthy" userId="2dcc389a-620e-41f7-98ab-785aef800028" providerId="ADAL" clId="{AFB8C738-A88F-49DA-96BD-A51B050142FA}" dt="2025-10-30T08:47:49.998" v="206" actId="478"/>
          <ac:spMkLst>
            <pc:docMk/>
            <pc:sldMk cId="564745961" sldId="308"/>
            <ac:spMk id="2" creationId="{00000000-0000-0000-0000-000000000000}"/>
          </ac:spMkLst>
        </pc:spChg>
        <pc:spChg chg="mod">
          <ac:chgData name="Ken McCarthy" userId="2dcc389a-620e-41f7-98ab-785aef800028" providerId="ADAL" clId="{AFB8C738-A88F-49DA-96BD-A51B050142FA}" dt="2025-10-30T10:21:47.666" v="409" actId="255"/>
          <ac:spMkLst>
            <pc:docMk/>
            <pc:sldMk cId="564745961" sldId="308"/>
            <ac:spMk id="4" creationId="{00000000-0000-0000-0000-000000000000}"/>
          </ac:spMkLst>
        </pc:spChg>
        <pc:spChg chg="mod">
          <ac:chgData name="Ken McCarthy" userId="2dcc389a-620e-41f7-98ab-785aef800028" providerId="ADAL" clId="{AFB8C738-A88F-49DA-96BD-A51B050142FA}" dt="2025-10-30T10:26:50.271" v="437" actId="207"/>
          <ac:spMkLst>
            <pc:docMk/>
            <pc:sldMk cId="564745961" sldId="308"/>
            <ac:spMk id="6" creationId="{78276263-4BE3-405C-82F0-0756EFE9F43B}"/>
          </ac:spMkLst>
        </pc:spChg>
        <pc:spChg chg="add mod">
          <ac:chgData name="Ken McCarthy" userId="2dcc389a-620e-41f7-98ab-785aef800028" providerId="ADAL" clId="{AFB8C738-A88F-49DA-96BD-A51B050142FA}" dt="2025-10-30T10:51:01.415" v="465" actId="1076"/>
          <ac:spMkLst>
            <pc:docMk/>
            <pc:sldMk cId="564745961" sldId="308"/>
            <ac:spMk id="7" creationId="{0A048FF6-4A83-4CFC-ACA9-F7C29858BC4C}"/>
          </ac:spMkLst>
        </pc:spChg>
      </pc:sldChg>
      <pc:sldChg chg="addSp delSp modSp mod modTransition modAnim">
        <pc:chgData name="Ken McCarthy" userId="2dcc389a-620e-41f7-98ab-785aef800028" providerId="ADAL" clId="{AFB8C738-A88F-49DA-96BD-A51B050142FA}" dt="2025-10-30T10:55:47.295" v="484"/>
        <pc:sldMkLst>
          <pc:docMk/>
          <pc:sldMk cId="1286474252" sldId="309"/>
        </pc:sldMkLst>
        <pc:spChg chg="del">
          <ac:chgData name="Ken McCarthy" userId="2dcc389a-620e-41f7-98ab-785aef800028" providerId="ADAL" clId="{AFB8C738-A88F-49DA-96BD-A51B050142FA}" dt="2025-10-30T08:48:00.067" v="208" actId="478"/>
          <ac:spMkLst>
            <pc:docMk/>
            <pc:sldMk cId="1286474252" sldId="309"/>
            <ac:spMk id="2" creationId="{00000000-0000-0000-0000-000000000000}"/>
          </ac:spMkLst>
        </pc:spChg>
        <pc:spChg chg="mod">
          <ac:chgData name="Ken McCarthy" userId="2dcc389a-620e-41f7-98ab-785aef800028" providerId="ADAL" clId="{AFB8C738-A88F-49DA-96BD-A51B050142FA}" dt="2025-10-30T10:22:04.901" v="411" actId="255"/>
          <ac:spMkLst>
            <pc:docMk/>
            <pc:sldMk cId="1286474252" sldId="309"/>
            <ac:spMk id="4" creationId="{00000000-0000-0000-0000-000000000000}"/>
          </ac:spMkLst>
        </pc:spChg>
        <pc:spChg chg="mod">
          <ac:chgData name="Ken McCarthy" userId="2dcc389a-620e-41f7-98ab-785aef800028" providerId="ADAL" clId="{AFB8C738-A88F-49DA-96BD-A51B050142FA}" dt="2025-10-30T10:26:45.540" v="436" actId="207"/>
          <ac:spMkLst>
            <pc:docMk/>
            <pc:sldMk cId="1286474252" sldId="309"/>
            <ac:spMk id="6" creationId="{78276263-4BE3-405C-82F0-0756EFE9F43B}"/>
          </ac:spMkLst>
        </pc:spChg>
        <pc:spChg chg="add mod">
          <ac:chgData name="Ken McCarthy" userId="2dcc389a-620e-41f7-98ab-785aef800028" providerId="ADAL" clId="{AFB8C738-A88F-49DA-96BD-A51B050142FA}" dt="2025-10-30T10:51:45.764" v="467" actId="1076"/>
          <ac:spMkLst>
            <pc:docMk/>
            <pc:sldMk cId="1286474252" sldId="309"/>
            <ac:spMk id="7" creationId="{02293EB7-8F2D-4967-BA17-C95A42CE350E}"/>
          </ac:spMkLst>
        </pc:spChg>
      </pc:sldChg>
      <pc:sldChg chg="addSp delSp modSp mod modTransition modAnim">
        <pc:chgData name="Ken McCarthy" userId="2dcc389a-620e-41f7-98ab-785aef800028" providerId="ADAL" clId="{AFB8C738-A88F-49DA-96BD-A51B050142FA}" dt="2025-10-30T10:55:51.889" v="485"/>
        <pc:sldMkLst>
          <pc:docMk/>
          <pc:sldMk cId="3284521015" sldId="310"/>
        </pc:sldMkLst>
        <pc:spChg chg="del">
          <ac:chgData name="Ken McCarthy" userId="2dcc389a-620e-41f7-98ab-785aef800028" providerId="ADAL" clId="{AFB8C738-A88F-49DA-96BD-A51B050142FA}" dt="2025-10-30T08:48:06.175" v="210" actId="478"/>
          <ac:spMkLst>
            <pc:docMk/>
            <pc:sldMk cId="3284521015" sldId="310"/>
            <ac:spMk id="2" creationId="{00000000-0000-0000-0000-000000000000}"/>
          </ac:spMkLst>
        </pc:spChg>
        <pc:spChg chg="mod">
          <ac:chgData name="Ken McCarthy" userId="2dcc389a-620e-41f7-98ab-785aef800028" providerId="ADAL" clId="{AFB8C738-A88F-49DA-96BD-A51B050142FA}" dt="2025-10-30T10:22:16.214" v="413" actId="255"/>
          <ac:spMkLst>
            <pc:docMk/>
            <pc:sldMk cId="3284521015" sldId="310"/>
            <ac:spMk id="4" creationId="{00000000-0000-0000-0000-000000000000}"/>
          </ac:spMkLst>
        </pc:spChg>
        <pc:spChg chg="mod">
          <ac:chgData name="Ken McCarthy" userId="2dcc389a-620e-41f7-98ab-785aef800028" providerId="ADAL" clId="{AFB8C738-A88F-49DA-96BD-A51B050142FA}" dt="2025-10-30T10:26:40.780" v="435" actId="207"/>
          <ac:spMkLst>
            <pc:docMk/>
            <pc:sldMk cId="3284521015" sldId="310"/>
            <ac:spMk id="6" creationId="{78276263-4BE3-405C-82F0-0756EFE9F43B}"/>
          </ac:spMkLst>
        </pc:spChg>
        <pc:spChg chg="add mod">
          <ac:chgData name="Ken McCarthy" userId="2dcc389a-620e-41f7-98ab-785aef800028" providerId="ADAL" clId="{AFB8C738-A88F-49DA-96BD-A51B050142FA}" dt="2025-10-30T10:52:08.130" v="469" actId="1076"/>
          <ac:spMkLst>
            <pc:docMk/>
            <pc:sldMk cId="3284521015" sldId="310"/>
            <ac:spMk id="7" creationId="{73316853-7E52-46E6-B090-EF64DAED064E}"/>
          </ac:spMkLst>
        </pc:spChg>
      </pc:sldChg>
      <pc:sldChg chg="addSp delSp modSp mod modTransition modAnim">
        <pc:chgData name="Ken McCarthy" userId="2dcc389a-620e-41f7-98ab-785aef800028" providerId="ADAL" clId="{AFB8C738-A88F-49DA-96BD-A51B050142FA}" dt="2025-10-30T10:55:55.876" v="486"/>
        <pc:sldMkLst>
          <pc:docMk/>
          <pc:sldMk cId="4070968234" sldId="311"/>
        </pc:sldMkLst>
        <pc:spChg chg="del">
          <ac:chgData name="Ken McCarthy" userId="2dcc389a-620e-41f7-98ab-785aef800028" providerId="ADAL" clId="{AFB8C738-A88F-49DA-96BD-A51B050142FA}" dt="2025-10-30T08:48:12.335" v="212" actId="478"/>
          <ac:spMkLst>
            <pc:docMk/>
            <pc:sldMk cId="4070968234" sldId="311"/>
            <ac:spMk id="2" creationId="{00000000-0000-0000-0000-000000000000}"/>
          </ac:spMkLst>
        </pc:spChg>
        <pc:spChg chg="mod">
          <ac:chgData name="Ken McCarthy" userId="2dcc389a-620e-41f7-98ab-785aef800028" providerId="ADAL" clId="{AFB8C738-A88F-49DA-96BD-A51B050142FA}" dt="2025-10-30T10:22:29.982" v="415" actId="255"/>
          <ac:spMkLst>
            <pc:docMk/>
            <pc:sldMk cId="4070968234" sldId="311"/>
            <ac:spMk id="4" creationId="{00000000-0000-0000-0000-000000000000}"/>
          </ac:spMkLst>
        </pc:spChg>
        <pc:spChg chg="mod">
          <ac:chgData name="Ken McCarthy" userId="2dcc389a-620e-41f7-98ab-785aef800028" providerId="ADAL" clId="{AFB8C738-A88F-49DA-96BD-A51B050142FA}" dt="2025-10-30T10:26:36.310" v="434" actId="207"/>
          <ac:spMkLst>
            <pc:docMk/>
            <pc:sldMk cId="4070968234" sldId="311"/>
            <ac:spMk id="6" creationId="{78276263-4BE3-405C-82F0-0756EFE9F43B}"/>
          </ac:spMkLst>
        </pc:spChg>
        <pc:spChg chg="add mod">
          <ac:chgData name="Ken McCarthy" userId="2dcc389a-620e-41f7-98ab-785aef800028" providerId="ADAL" clId="{AFB8C738-A88F-49DA-96BD-A51B050142FA}" dt="2025-10-30T10:52:27.669" v="471" actId="1076"/>
          <ac:spMkLst>
            <pc:docMk/>
            <pc:sldMk cId="4070968234" sldId="311"/>
            <ac:spMk id="7" creationId="{DDCD34E4-9832-44FC-9186-1F33E686D64E}"/>
          </ac:spMkLst>
        </pc:spChg>
      </pc:sldChg>
      <pc:sldChg chg="addSp delSp modSp mod modTransition modAnim">
        <pc:chgData name="Ken McCarthy" userId="2dcc389a-620e-41f7-98ab-785aef800028" providerId="ADAL" clId="{AFB8C738-A88F-49DA-96BD-A51B050142FA}" dt="2025-10-30T10:55:59.628" v="487"/>
        <pc:sldMkLst>
          <pc:docMk/>
          <pc:sldMk cId="2023055704" sldId="312"/>
        </pc:sldMkLst>
        <pc:spChg chg="del">
          <ac:chgData name="Ken McCarthy" userId="2dcc389a-620e-41f7-98ab-785aef800028" providerId="ADAL" clId="{AFB8C738-A88F-49DA-96BD-A51B050142FA}" dt="2025-10-30T08:48:18.260" v="214" actId="478"/>
          <ac:spMkLst>
            <pc:docMk/>
            <pc:sldMk cId="2023055704" sldId="312"/>
            <ac:spMk id="2" creationId="{00000000-0000-0000-0000-000000000000}"/>
          </ac:spMkLst>
        </pc:spChg>
        <pc:spChg chg="mod">
          <ac:chgData name="Ken McCarthy" userId="2dcc389a-620e-41f7-98ab-785aef800028" providerId="ADAL" clId="{AFB8C738-A88F-49DA-96BD-A51B050142FA}" dt="2025-10-30T10:22:41.611" v="417" actId="255"/>
          <ac:spMkLst>
            <pc:docMk/>
            <pc:sldMk cId="2023055704" sldId="312"/>
            <ac:spMk id="4" creationId="{00000000-0000-0000-0000-000000000000}"/>
          </ac:spMkLst>
        </pc:spChg>
        <pc:spChg chg="mod">
          <ac:chgData name="Ken McCarthy" userId="2dcc389a-620e-41f7-98ab-785aef800028" providerId="ADAL" clId="{AFB8C738-A88F-49DA-96BD-A51B050142FA}" dt="2025-10-30T10:26:31.069" v="433" actId="207"/>
          <ac:spMkLst>
            <pc:docMk/>
            <pc:sldMk cId="2023055704" sldId="312"/>
            <ac:spMk id="6" creationId="{78276263-4BE3-405C-82F0-0756EFE9F43B}"/>
          </ac:spMkLst>
        </pc:spChg>
        <pc:spChg chg="add mod">
          <ac:chgData name="Ken McCarthy" userId="2dcc389a-620e-41f7-98ab-785aef800028" providerId="ADAL" clId="{AFB8C738-A88F-49DA-96BD-A51B050142FA}" dt="2025-10-30T10:52:50.119" v="473" actId="1076"/>
          <ac:spMkLst>
            <pc:docMk/>
            <pc:sldMk cId="2023055704" sldId="312"/>
            <ac:spMk id="7" creationId="{812A6443-0B6A-4367-B857-13C241513F1B}"/>
          </ac:spMkLst>
        </pc:spChg>
      </pc:sldChg>
      <pc:sldChg chg="addSp delSp modSp mod modTransition modAnim">
        <pc:chgData name="Ken McCarthy" userId="2dcc389a-620e-41f7-98ab-785aef800028" providerId="ADAL" clId="{AFB8C738-A88F-49DA-96BD-A51B050142FA}" dt="2025-10-30T10:56:03.462" v="488"/>
        <pc:sldMkLst>
          <pc:docMk/>
          <pc:sldMk cId="964547412" sldId="313"/>
        </pc:sldMkLst>
        <pc:spChg chg="del">
          <ac:chgData name="Ken McCarthy" userId="2dcc389a-620e-41f7-98ab-785aef800028" providerId="ADAL" clId="{AFB8C738-A88F-49DA-96BD-A51B050142FA}" dt="2025-10-30T08:48:23.779" v="216" actId="478"/>
          <ac:spMkLst>
            <pc:docMk/>
            <pc:sldMk cId="964547412" sldId="313"/>
            <ac:spMk id="2" creationId="{00000000-0000-0000-0000-000000000000}"/>
          </ac:spMkLst>
        </pc:spChg>
        <pc:spChg chg="mod">
          <ac:chgData name="Ken McCarthy" userId="2dcc389a-620e-41f7-98ab-785aef800028" providerId="ADAL" clId="{AFB8C738-A88F-49DA-96BD-A51B050142FA}" dt="2025-10-30T10:22:53.572" v="419" actId="255"/>
          <ac:spMkLst>
            <pc:docMk/>
            <pc:sldMk cId="964547412" sldId="313"/>
            <ac:spMk id="4" creationId="{00000000-0000-0000-0000-000000000000}"/>
          </ac:spMkLst>
        </pc:spChg>
        <pc:spChg chg="mod">
          <ac:chgData name="Ken McCarthy" userId="2dcc389a-620e-41f7-98ab-785aef800028" providerId="ADAL" clId="{AFB8C738-A88F-49DA-96BD-A51B050142FA}" dt="2025-10-30T10:26:25.069" v="432" actId="207"/>
          <ac:spMkLst>
            <pc:docMk/>
            <pc:sldMk cId="964547412" sldId="313"/>
            <ac:spMk id="6" creationId="{78276263-4BE3-405C-82F0-0756EFE9F43B}"/>
          </ac:spMkLst>
        </pc:spChg>
        <pc:spChg chg="add mod">
          <ac:chgData name="Ken McCarthy" userId="2dcc389a-620e-41f7-98ab-785aef800028" providerId="ADAL" clId="{AFB8C738-A88F-49DA-96BD-A51B050142FA}" dt="2025-10-30T10:53:08.405" v="475" actId="1076"/>
          <ac:spMkLst>
            <pc:docMk/>
            <pc:sldMk cId="964547412" sldId="313"/>
            <ac:spMk id="7" creationId="{E59366A7-0C12-42C6-87F2-8504B64F9E6E}"/>
          </ac:spMkLst>
        </pc:spChg>
      </pc:sldChg>
      <pc:sldChg chg="addSp delSp modSp mod modTransition modAnim">
        <pc:chgData name="Ken McCarthy" userId="2dcc389a-620e-41f7-98ab-785aef800028" providerId="ADAL" clId="{AFB8C738-A88F-49DA-96BD-A51B050142FA}" dt="2025-10-30T10:56:06.965" v="489"/>
        <pc:sldMkLst>
          <pc:docMk/>
          <pc:sldMk cId="1862308215" sldId="314"/>
        </pc:sldMkLst>
        <pc:spChg chg="del">
          <ac:chgData name="Ken McCarthy" userId="2dcc389a-620e-41f7-98ab-785aef800028" providerId="ADAL" clId="{AFB8C738-A88F-49DA-96BD-A51B050142FA}" dt="2025-10-30T08:48:28.757" v="218" actId="478"/>
          <ac:spMkLst>
            <pc:docMk/>
            <pc:sldMk cId="1862308215" sldId="314"/>
            <ac:spMk id="2" creationId="{00000000-0000-0000-0000-000000000000}"/>
          </ac:spMkLst>
        </pc:spChg>
        <pc:spChg chg="mod">
          <ac:chgData name="Ken McCarthy" userId="2dcc389a-620e-41f7-98ab-785aef800028" providerId="ADAL" clId="{AFB8C738-A88F-49DA-96BD-A51B050142FA}" dt="2025-10-30T10:24:35.771" v="421" actId="255"/>
          <ac:spMkLst>
            <pc:docMk/>
            <pc:sldMk cId="1862308215" sldId="314"/>
            <ac:spMk id="4" creationId="{00000000-0000-0000-0000-000000000000}"/>
          </ac:spMkLst>
        </pc:spChg>
        <pc:spChg chg="mod">
          <ac:chgData name="Ken McCarthy" userId="2dcc389a-620e-41f7-98ab-785aef800028" providerId="ADAL" clId="{AFB8C738-A88F-49DA-96BD-A51B050142FA}" dt="2025-10-30T10:26:20.099" v="431" actId="207"/>
          <ac:spMkLst>
            <pc:docMk/>
            <pc:sldMk cId="1862308215" sldId="314"/>
            <ac:spMk id="6" creationId="{78276263-4BE3-405C-82F0-0756EFE9F43B}"/>
          </ac:spMkLst>
        </pc:spChg>
        <pc:spChg chg="add mod">
          <ac:chgData name="Ken McCarthy" userId="2dcc389a-620e-41f7-98ab-785aef800028" providerId="ADAL" clId="{AFB8C738-A88F-49DA-96BD-A51B050142FA}" dt="2025-10-30T10:54:29.797" v="477" actId="1076"/>
          <ac:spMkLst>
            <pc:docMk/>
            <pc:sldMk cId="1862308215" sldId="314"/>
            <ac:spMk id="7" creationId="{A1775F23-8A3F-4A09-ADB5-60572818EF72}"/>
          </ac:spMkLst>
        </pc:spChg>
      </pc:sldChg>
      <pc:sldChg chg="addSp delSp modSp mod modTransition modAnim">
        <pc:chgData name="Ken McCarthy" userId="2dcc389a-620e-41f7-98ab-785aef800028" providerId="ADAL" clId="{AFB8C738-A88F-49DA-96BD-A51B050142FA}" dt="2025-10-30T10:56:11.898" v="490"/>
        <pc:sldMkLst>
          <pc:docMk/>
          <pc:sldMk cId="2887501524" sldId="315"/>
        </pc:sldMkLst>
        <pc:spChg chg="del">
          <ac:chgData name="Ken McCarthy" userId="2dcc389a-620e-41f7-98ab-785aef800028" providerId="ADAL" clId="{AFB8C738-A88F-49DA-96BD-A51B050142FA}" dt="2025-10-30T08:48:36.445" v="220" actId="478"/>
          <ac:spMkLst>
            <pc:docMk/>
            <pc:sldMk cId="2887501524" sldId="315"/>
            <ac:spMk id="2" creationId="{00000000-0000-0000-0000-000000000000}"/>
          </ac:spMkLst>
        </pc:spChg>
        <pc:spChg chg="mod">
          <ac:chgData name="Ken McCarthy" userId="2dcc389a-620e-41f7-98ab-785aef800028" providerId="ADAL" clId="{AFB8C738-A88F-49DA-96BD-A51B050142FA}" dt="2025-10-30T10:24:49.942" v="423" actId="255"/>
          <ac:spMkLst>
            <pc:docMk/>
            <pc:sldMk cId="2887501524" sldId="315"/>
            <ac:spMk id="4" creationId="{00000000-0000-0000-0000-000000000000}"/>
          </ac:spMkLst>
        </pc:spChg>
        <pc:spChg chg="mod">
          <ac:chgData name="Ken McCarthy" userId="2dcc389a-620e-41f7-98ab-785aef800028" providerId="ADAL" clId="{AFB8C738-A88F-49DA-96BD-A51B050142FA}" dt="2025-10-30T10:26:16.762" v="430" actId="207"/>
          <ac:spMkLst>
            <pc:docMk/>
            <pc:sldMk cId="2887501524" sldId="315"/>
            <ac:spMk id="6" creationId="{78276263-4BE3-405C-82F0-0756EFE9F43B}"/>
          </ac:spMkLst>
        </pc:spChg>
        <pc:spChg chg="add mod">
          <ac:chgData name="Ken McCarthy" userId="2dcc389a-620e-41f7-98ab-785aef800028" providerId="ADAL" clId="{AFB8C738-A88F-49DA-96BD-A51B050142FA}" dt="2025-10-30T10:54:48.617" v="479" actId="1076"/>
          <ac:spMkLst>
            <pc:docMk/>
            <pc:sldMk cId="2887501524" sldId="315"/>
            <ac:spMk id="7" creationId="{400C8957-E9C4-428E-B006-350442155925}"/>
          </ac:spMkLst>
        </pc:spChg>
      </pc:sldChg>
      <pc:sldChg chg="addSp delSp modSp mod modTransition modAnim">
        <pc:chgData name="Ken McCarthy" userId="2dcc389a-620e-41f7-98ab-785aef800028" providerId="ADAL" clId="{AFB8C738-A88F-49DA-96BD-A51B050142FA}" dt="2025-10-30T10:56:16.167" v="491"/>
        <pc:sldMkLst>
          <pc:docMk/>
          <pc:sldMk cId="988690703" sldId="316"/>
        </pc:sldMkLst>
        <pc:spChg chg="del">
          <ac:chgData name="Ken McCarthy" userId="2dcc389a-620e-41f7-98ab-785aef800028" providerId="ADAL" clId="{AFB8C738-A88F-49DA-96BD-A51B050142FA}" dt="2025-10-30T08:48:42.745" v="222" actId="478"/>
          <ac:spMkLst>
            <pc:docMk/>
            <pc:sldMk cId="988690703" sldId="316"/>
            <ac:spMk id="2" creationId="{00000000-0000-0000-0000-000000000000}"/>
          </ac:spMkLst>
        </pc:spChg>
        <pc:spChg chg="mod">
          <ac:chgData name="Ken McCarthy" userId="2dcc389a-620e-41f7-98ab-785aef800028" providerId="ADAL" clId="{AFB8C738-A88F-49DA-96BD-A51B050142FA}" dt="2025-10-30T10:25:02.163" v="425" actId="255"/>
          <ac:spMkLst>
            <pc:docMk/>
            <pc:sldMk cId="988690703" sldId="316"/>
            <ac:spMk id="4" creationId="{00000000-0000-0000-0000-000000000000}"/>
          </ac:spMkLst>
        </pc:spChg>
        <pc:spChg chg="mod">
          <ac:chgData name="Ken McCarthy" userId="2dcc389a-620e-41f7-98ab-785aef800028" providerId="ADAL" clId="{AFB8C738-A88F-49DA-96BD-A51B050142FA}" dt="2025-10-30T10:26:11.989" v="429" actId="207"/>
          <ac:spMkLst>
            <pc:docMk/>
            <pc:sldMk cId="988690703" sldId="316"/>
            <ac:spMk id="6" creationId="{78276263-4BE3-405C-82F0-0756EFE9F43B}"/>
          </ac:spMkLst>
        </pc:spChg>
        <pc:spChg chg="add mod">
          <ac:chgData name="Ken McCarthy" userId="2dcc389a-620e-41f7-98ab-785aef800028" providerId="ADAL" clId="{AFB8C738-A88F-49DA-96BD-A51B050142FA}" dt="2025-10-30T10:55:04.990" v="481" actId="1076"/>
          <ac:spMkLst>
            <pc:docMk/>
            <pc:sldMk cId="988690703" sldId="316"/>
            <ac:spMk id="7" creationId="{7B5CE664-E61B-4FC1-AD6E-368227530723}"/>
          </ac:spMkLst>
        </pc:spChg>
      </pc:sldChg>
      <pc:sldChg chg="addSp delSp modSp mod chgLayout">
        <pc:chgData name="Ken McCarthy" userId="2dcc389a-620e-41f7-98ab-785aef800028" providerId="ADAL" clId="{AFB8C738-A88F-49DA-96BD-A51B050142FA}" dt="2025-10-30T09:18:44.660" v="315" actId="255"/>
        <pc:sldMkLst>
          <pc:docMk/>
          <pc:sldMk cId="2503522226" sldId="317"/>
        </pc:sldMkLst>
        <pc:spChg chg="add del">
          <ac:chgData name="Ken McCarthy" userId="2dcc389a-620e-41f7-98ab-785aef800028" providerId="ADAL" clId="{AFB8C738-A88F-49DA-96BD-A51B050142FA}" dt="2025-10-30T08:45:04.906" v="163" actId="478"/>
          <ac:spMkLst>
            <pc:docMk/>
            <pc:sldMk cId="2503522226" sldId="317"/>
            <ac:spMk id="2" creationId="{00000000-0000-0000-0000-000000000000}"/>
          </ac:spMkLst>
        </pc:spChg>
        <pc:spChg chg="mod">
          <ac:chgData name="Ken McCarthy" userId="2dcc389a-620e-41f7-98ab-785aef800028" providerId="ADAL" clId="{AFB8C738-A88F-49DA-96BD-A51B050142FA}" dt="2025-10-30T09:18:44.660" v="315" actId="255"/>
          <ac:spMkLst>
            <pc:docMk/>
            <pc:sldMk cId="2503522226" sldId="317"/>
            <ac:spMk id="4" creationId="{00000000-0000-0000-0000-000000000000}"/>
          </ac:spMkLst>
        </pc:spChg>
        <pc:spChg chg="mod">
          <ac:chgData name="Ken McCarthy" userId="2dcc389a-620e-41f7-98ab-785aef800028" providerId="ADAL" clId="{AFB8C738-A88F-49DA-96BD-A51B050142FA}" dt="2025-10-30T09:14:00.283" v="304" actId="255"/>
          <ac:spMkLst>
            <pc:docMk/>
            <pc:sldMk cId="2503522226" sldId="317"/>
            <ac:spMk id="5" creationId="{00000000-0000-0000-0000-000000000000}"/>
          </ac:spMkLst>
        </pc:spChg>
        <pc:spChg chg="del mod">
          <ac:chgData name="Ken McCarthy" userId="2dcc389a-620e-41f7-98ab-785aef800028" providerId="ADAL" clId="{AFB8C738-A88F-49DA-96BD-A51B050142FA}" dt="2025-10-30T08:40:04.877" v="42" actId="478"/>
          <ac:spMkLst>
            <pc:docMk/>
            <pc:sldMk cId="2503522226" sldId="317"/>
            <ac:spMk id="6" creationId="{C5204F05-B3ED-B2A3-1AE3-818C3B115356}"/>
          </ac:spMkLst>
        </pc:spChg>
        <pc:spChg chg="add del mod ord">
          <ac:chgData name="Ken McCarthy" userId="2dcc389a-620e-41f7-98ab-785aef800028" providerId="ADAL" clId="{AFB8C738-A88F-49DA-96BD-A51B050142FA}" dt="2025-10-30T08:44:00.335" v="157" actId="700"/>
          <ac:spMkLst>
            <pc:docMk/>
            <pc:sldMk cId="2503522226" sldId="317"/>
            <ac:spMk id="7" creationId="{B1C09FE4-E67B-4173-B02A-AAEC5EF7C070}"/>
          </ac:spMkLst>
        </pc:spChg>
      </pc:sldChg>
      <pc:sldChg chg="modSp mod">
        <pc:chgData name="Ken McCarthy" userId="2dcc389a-620e-41f7-98ab-785aef800028" providerId="ADAL" clId="{AFB8C738-A88F-49DA-96BD-A51B050142FA}" dt="2025-10-30T10:25:43.409" v="428" actId="255"/>
        <pc:sldMkLst>
          <pc:docMk/>
          <pc:sldMk cId="147277017" sldId="318"/>
        </pc:sldMkLst>
        <pc:spChg chg="mod">
          <ac:chgData name="Ken McCarthy" userId="2dcc389a-620e-41f7-98ab-785aef800028" providerId="ADAL" clId="{AFB8C738-A88F-49DA-96BD-A51B050142FA}" dt="2025-10-30T10:25:43.409" v="428" actId="255"/>
          <ac:spMkLst>
            <pc:docMk/>
            <pc:sldMk cId="147277017" sldId="318"/>
            <ac:spMk id="4" creationId="{00000000-0000-0000-0000-000000000000}"/>
          </ac:spMkLst>
        </pc:spChg>
        <pc:spChg chg="mod">
          <ac:chgData name="Ken McCarthy" userId="2dcc389a-620e-41f7-98ab-785aef800028" providerId="ADAL" clId="{AFB8C738-A88F-49DA-96BD-A51B050142FA}" dt="2025-10-30T10:25:34.809" v="427" actId="255"/>
          <ac:spMkLst>
            <pc:docMk/>
            <pc:sldMk cId="147277017" sldId="318"/>
            <ac:spMk id="6" creationId="{7867CFB0-1C5F-484D-9D91-B60428F66483}"/>
          </ac:spMkLst>
        </pc:spChg>
      </pc:sldChg>
      <pc:sldChg chg="add">
        <pc:chgData name="Ken McCarthy" userId="2dcc389a-620e-41f7-98ab-785aef800028" providerId="ADAL" clId="{AFB8C738-A88F-49DA-96BD-A51B050142FA}" dt="2025-10-30T10:42:21.907" v="459" actId="2890"/>
        <pc:sldMkLst>
          <pc:docMk/>
          <pc:sldMk cId="3483271609" sldId="319"/>
        </pc:sldMkLst>
      </pc:sldChg>
      <pc:sldChg chg="new del mod modClrScheme chgLayout">
        <pc:chgData name="Ken McCarthy" userId="2dcc389a-620e-41f7-98ab-785aef800028" providerId="ADAL" clId="{AFB8C738-A88F-49DA-96BD-A51B050142FA}" dt="2025-10-30T08:53:02.081" v="240" actId="2696"/>
        <pc:sldMkLst>
          <pc:docMk/>
          <pc:sldMk cId="3556481071" sldId="319"/>
        </pc:sldMkLst>
      </pc:sldChg>
      <pc:sldMasterChg chg="addSp delSp modSp mod addSldLayout delSldLayout modSldLayout">
        <pc:chgData name="Ken McCarthy" userId="2dcc389a-620e-41f7-98ab-785aef800028" providerId="ADAL" clId="{AFB8C738-A88F-49DA-96BD-A51B050142FA}" dt="2025-10-30T09:13:04.137" v="300" actId="255"/>
        <pc:sldMasterMkLst>
          <pc:docMk/>
          <pc:sldMasterMk cId="0" sldId="2147483648"/>
        </pc:sldMasterMkLst>
        <pc:spChg chg="add del mod">
          <ac:chgData name="Ken McCarthy" userId="2dcc389a-620e-41f7-98ab-785aef800028" providerId="ADAL" clId="{AFB8C738-A88F-49DA-96BD-A51B050142FA}" dt="2025-10-30T08:44:44.526" v="161" actId="21"/>
          <ac:spMkLst>
            <pc:docMk/>
            <pc:sldMasterMk cId="0" sldId="2147483648"/>
            <ac:spMk id="2" creationId="{9586213B-21EB-492C-BABE-878873061DCA}"/>
          </ac:spMkLst>
        </pc:spChg>
        <pc:sldLayoutChg chg="addSp delSp modSp mod">
          <pc:chgData name="Ken McCarthy" userId="2dcc389a-620e-41f7-98ab-785aef800028" providerId="ADAL" clId="{AFB8C738-A88F-49DA-96BD-A51B050142FA}" dt="2025-10-30T08:44:47.976" v="162"/>
          <pc:sldLayoutMkLst>
            <pc:docMk/>
            <pc:sldMasterMk cId="0" sldId="2147483648"/>
            <pc:sldLayoutMk cId="0" sldId="2147483649"/>
          </pc:sldLayoutMkLst>
          <pc:spChg chg="add del mod">
            <ac:chgData name="Ken McCarthy" userId="2dcc389a-620e-41f7-98ab-785aef800028" providerId="ADAL" clId="{AFB8C738-A88F-49DA-96BD-A51B050142FA}" dt="2025-10-30T08:37:36.204" v="25" actId="21"/>
            <ac:spMkLst>
              <pc:docMk/>
              <pc:sldMasterMk cId="0" sldId="2147483648"/>
              <pc:sldLayoutMk cId="0" sldId="2147483649"/>
              <ac:spMk id="2" creationId="{E7E32FD2-AFD8-4E34-BD48-CF6D7BAF5432}"/>
            </ac:spMkLst>
          </pc:spChg>
          <pc:spChg chg="add del">
            <ac:chgData name="Ken McCarthy" userId="2dcc389a-620e-41f7-98ab-785aef800028" providerId="ADAL" clId="{AFB8C738-A88F-49DA-96BD-A51B050142FA}" dt="2025-10-30T08:41:21.849" v="43" actId="11529"/>
            <ac:spMkLst>
              <pc:docMk/>
              <pc:sldMasterMk cId="0" sldId="2147483648"/>
              <pc:sldLayoutMk cId="0" sldId="2147483649"/>
              <ac:spMk id="3" creationId="{DFAF7BE7-1EDC-49CA-AD3F-035E3E1DCFBE}"/>
            </ac:spMkLst>
          </pc:spChg>
          <pc:spChg chg="add del mod">
            <ac:chgData name="Ken McCarthy" userId="2dcc389a-620e-41f7-98ab-785aef800028" providerId="ADAL" clId="{AFB8C738-A88F-49DA-96BD-A51B050142FA}" dt="2025-10-30T08:44:33.236" v="160" actId="478"/>
            <ac:spMkLst>
              <pc:docMk/>
              <pc:sldMasterMk cId="0" sldId="2147483648"/>
              <pc:sldLayoutMk cId="0" sldId="2147483649"/>
              <ac:spMk id="4" creationId="{F4BD8393-AB61-4855-B9E7-1DFED5D72DCE}"/>
            </ac:spMkLst>
          </pc:spChg>
          <pc:spChg chg="add mod ord">
            <ac:chgData name="Ken McCarthy" userId="2dcc389a-620e-41f7-98ab-785aef800028" providerId="ADAL" clId="{AFB8C738-A88F-49DA-96BD-A51B050142FA}" dt="2025-10-30T08:44:19.847" v="159" actId="167"/>
            <ac:spMkLst>
              <pc:docMk/>
              <pc:sldMasterMk cId="0" sldId="2147483648"/>
              <pc:sldLayoutMk cId="0" sldId="2147483649"/>
              <ac:spMk id="5" creationId="{195CC243-0849-46EC-80E2-93A4DB6A6DCF}"/>
            </ac:spMkLst>
          </pc:spChg>
          <pc:spChg chg="add mod">
            <ac:chgData name="Ken McCarthy" userId="2dcc389a-620e-41f7-98ab-785aef800028" providerId="ADAL" clId="{AFB8C738-A88F-49DA-96BD-A51B050142FA}" dt="2025-10-30T08:44:47.976" v="162"/>
            <ac:spMkLst>
              <pc:docMk/>
              <pc:sldMasterMk cId="0" sldId="2147483648"/>
              <pc:sldLayoutMk cId="0" sldId="2147483649"/>
              <ac:spMk id="6" creationId="{2561D3C2-4975-47A2-A0BD-9346684025E3}"/>
            </ac:spMkLst>
          </pc:spChg>
        </pc:sldLayoutChg>
        <pc:sldLayoutChg chg="new del mod">
          <pc:chgData name="Ken McCarthy" userId="2dcc389a-620e-41f7-98ab-785aef800028" providerId="ADAL" clId="{AFB8C738-A88F-49DA-96BD-A51B050142FA}" dt="2025-10-30T08:38:44.115" v="41" actId="2696"/>
          <pc:sldLayoutMkLst>
            <pc:docMk/>
            <pc:sldMasterMk cId="0" sldId="2147483648"/>
            <pc:sldLayoutMk cId="1924687927" sldId="2147483650"/>
          </pc:sldLayoutMkLst>
        </pc:sldLayoutChg>
        <pc:sldLayoutChg chg="addSp modSp add mod modTransition">
          <pc:chgData name="Ken McCarthy" userId="2dcc389a-620e-41f7-98ab-785aef800028" providerId="ADAL" clId="{AFB8C738-A88F-49DA-96BD-A51B050142FA}" dt="2025-10-30T09:13:04.137" v="300" actId="255"/>
          <pc:sldLayoutMkLst>
            <pc:docMk/>
            <pc:sldMasterMk cId="0" sldId="2147483648"/>
            <pc:sldLayoutMk cId="3064673887" sldId="2147483650"/>
          </pc:sldLayoutMkLst>
          <pc:spChg chg="add mod">
            <ac:chgData name="Ken McCarthy" userId="2dcc389a-620e-41f7-98ab-785aef800028" providerId="ADAL" clId="{AFB8C738-A88F-49DA-96BD-A51B050142FA}" dt="2025-10-30T08:49:24.505" v="224"/>
            <ac:spMkLst>
              <pc:docMk/>
              <pc:sldMasterMk cId="0" sldId="2147483648"/>
              <pc:sldLayoutMk cId="3064673887" sldId="2147483650"/>
              <ac:spMk id="4" creationId="{4C91ECF4-6E10-4599-89BD-1A0A8D30715B}"/>
            </ac:spMkLst>
          </pc:spChg>
          <pc:spChg chg="add mod">
            <ac:chgData name="Ken McCarthy" userId="2dcc389a-620e-41f7-98ab-785aef800028" providerId="ADAL" clId="{AFB8C738-A88F-49DA-96BD-A51B050142FA}" dt="2025-10-30T09:13:04.137" v="300" actId="255"/>
            <ac:spMkLst>
              <pc:docMk/>
              <pc:sldMasterMk cId="0" sldId="2147483648"/>
              <pc:sldLayoutMk cId="3064673887" sldId="2147483650"/>
              <ac:spMk id="7" creationId="{F2CA2F51-C047-424E-95B9-E0C927D63DBA}"/>
            </ac:spMkLst>
          </pc:spChg>
        </pc:sldLayoutChg>
        <pc:sldLayoutChg chg="addSp modSp add mod modTransition">
          <pc:chgData name="Ken McCarthy" userId="2dcc389a-620e-41f7-98ab-785aef800028" providerId="ADAL" clId="{AFB8C738-A88F-49DA-96BD-A51B050142FA}" dt="2025-10-30T09:12:54.779" v="298" actId="255"/>
          <pc:sldLayoutMkLst>
            <pc:docMk/>
            <pc:sldMasterMk cId="0" sldId="2147483648"/>
            <pc:sldLayoutMk cId="323079522" sldId="2147483651"/>
          </pc:sldLayoutMkLst>
          <pc:spChg chg="add mod">
            <ac:chgData name="Ken McCarthy" userId="2dcc389a-620e-41f7-98ab-785aef800028" providerId="ADAL" clId="{AFB8C738-A88F-49DA-96BD-A51B050142FA}" dt="2025-10-30T08:51:00.066" v="230"/>
            <ac:spMkLst>
              <pc:docMk/>
              <pc:sldMasterMk cId="0" sldId="2147483648"/>
              <pc:sldLayoutMk cId="323079522" sldId="2147483651"/>
              <ac:spMk id="4" creationId="{EA4009FF-EBD3-4B39-8038-471EA733D630}"/>
            </ac:spMkLst>
          </pc:spChg>
          <pc:spChg chg="add mod">
            <ac:chgData name="Ken McCarthy" userId="2dcc389a-620e-41f7-98ab-785aef800028" providerId="ADAL" clId="{AFB8C738-A88F-49DA-96BD-A51B050142FA}" dt="2025-10-30T09:12:54.779" v="298" actId="255"/>
            <ac:spMkLst>
              <pc:docMk/>
              <pc:sldMasterMk cId="0" sldId="2147483648"/>
              <pc:sldLayoutMk cId="323079522" sldId="2147483651"/>
              <ac:spMk id="7" creationId="{D3D03751-CAF2-4B14-A2CA-860745AF7526}"/>
            </ac:spMkLst>
          </pc:spChg>
        </pc:sldLayoutChg>
        <pc:sldLayoutChg chg="addSp modSp add mod modTransition">
          <pc:chgData name="Ken McCarthy" userId="2dcc389a-620e-41f7-98ab-785aef800028" providerId="ADAL" clId="{AFB8C738-A88F-49DA-96BD-A51B050142FA}" dt="2025-10-30T09:12:41.155" v="296" actId="255"/>
          <pc:sldLayoutMkLst>
            <pc:docMk/>
            <pc:sldMasterMk cId="0" sldId="2147483648"/>
            <pc:sldLayoutMk cId="3463275636" sldId="2147483652"/>
          </pc:sldLayoutMkLst>
          <pc:spChg chg="add mod">
            <ac:chgData name="Ken McCarthy" userId="2dcc389a-620e-41f7-98ab-785aef800028" providerId="ADAL" clId="{AFB8C738-A88F-49DA-96BD-A51B050142FA}" dt="2025-10-30T08:51:27.239" v="231"/>
            <ac:spMkLst>
              <pc:docMk/>
              <pc:sldMasterMk cId="0" sldId="2147483648"/>
              <pc:sldLayoutMk cId="3463275636" sldId="2147483652"/>
              <ac:spMk id="4" creationId="{2D78C917-D27C-42AD-A11B-15EE5AE4AA12}"/>
            </ac:spMkLst>
          </pc:spChg>
          <pc:spChg chg="add mod">
            <ac:chgData name="Ken McCarthy" userId="2dcc389a-620e-41f7-98ab-785aef800028" providerId="ADAL" clId="{AFB8C738-A88F-49DA-96BD-A51B050142FA}" dt="2025-10-30T09:12:41.155" v="296" actId="255"/>
            <ac:spMkLst>
              <pc:docMk/>
              <pc:sldMasterMk cId="0" sldId="2147483648"/>
              <pc:sldLayoutMk cId="3463275636" sldId="2147483652"/>
              <ac:spMk id="7" creationId="{0618A538-714A-42B8-9A98-6A4F5CC342F4}"/>
            </ac:spMkLst>
          </pc:spChg>
        </pc:sldLayoutChg>
        <pc:sldLayoutChg chg="addSp delSp modSp add mod modTransition">
          <pc:chgData name="Ken McCarthy" userId="2dcc389a-620e-41f7-98ab-785aef800028" providerId="ADAL" clId="{AFB8C738-A88F-49DA-96BD-A51B050142FA}" dt="2025-10-30T09:12:30.472" v="294" actId="255"/>
          <pc:sldLayoutMkLst>
            <pc:docMk/>
            <pc:sldMasterMk cId="0" sldId="2147483648"/>
            <pc:sldLayoutMk cId="3297137081" sldId="2147483653"/>
          </pc:sldLayoutMkLst>
          <pc:spChg chg="add mod">
            <ac:chgData name="Ken McCarthy" userId="2dcc389a-620e-41f7-98ab-785aef800028" providerId="ADAL" clId="{AFB8C738-A88F-49DA-96BD-A51B050142FA}" dt="2025-10-30T08:52:15.225" v="233"/>
            <ac:spMkLst>
              <pc:docMk/>
              <pc:sldMasterMk cId="0" sldId="2147483648"/>
              <pc:sldLayoutMk cId="3297137081" sldId="2147483653"/>
              <ac:spMk id="4" creationId="{6D79A17A-D3EB-45DA-940A-E0C38D76DB9E}"/>
            </ac:spMkLst>
          </pc:spChg>
          <pc:spChg chg="del">
            <ac:chgData name="Ken McCarthy" userId="2dcc389a-620e-41f7-98ab-785aef800028" providerId="ADAL" clId="{AFB8C738-A88F-49DA-96BD-A51B050142FA}" dt="2025-10-30T08:52:18.579" v="234" actId="478"/>
            <ac:spMkLst>
              <pc:docMk/>
              <pc:sldMasterMk cId="0" sldId="2147483648"/>
              <pc:sldLayoutMk cId="3297137081" sldId="2147483653"/>
              <ac:spMk id="6" creationId="{2561D3C2-4975-47A2-A0BD-9346684025E3}"/>
            </ac:spMkLst>
          </pc:spChg>
          <pc:spChg chg="add mod">
            <ac:chgData name="Ken McCarthy" userId="2dcc389a-620e-41f7-98ab-785aef800028" providerId="ADAL" clId="{AFB8C738-A88F-49DA-96BD-A51B050142FA}" dt="2025-10-30T09:12:30.472" v="294" actId="255"/>
            <ac:spMkLst>
              <pc:docMk/>
              <pc:sldMasterMk cId="0" sldId="2147483648"/>
              <pc:sldLayoutMk cId="3297137081" sldId="2147483653"/>
              <ac:spMk id="7" creationId="{9036B766-1163-437D-8828-69060BDF0DC4}"/>
            </ac:spMkLst>
          </pc:spChg>
        </pc:sldLayoutChg>
      </pc:sldMasterChg>
      <pc:sldMasterChg chg="new del mod addSldLayout delSldLayout">
        <pc:chgData name="Ken McCarthy" userId="2dcc389a-620e-41f7-98ab-785aef800028" providerId="ADAL" clId="{AFB8C738-A88F-49DA-96BD-A51B050142FA}" dt="2025-10-30T08:38:35.071" v="39" actId="2696"/>
        <pc:sldMasterMkLst>
          <pc:docMk/>
          <pc:sldMasterMk cId="911054673" sldId="2147483650"/>
        </pc:sldMasterMkLst>
        <pc:sldLayoutChg chg="new del replId">
          <pc:chgData name="Ken McCarthy" userId="2dcc389a-620e-41f7-98ab-785aef800028" providerId="ADAL" clId="{AFB8C738-A88F-49DA-96BD-A51B050142FA}" dt="2025-10-30T08:38:35.033" v="28" actId="2696"/>
          <pc:sldLayoutMkLst>
            <pc:docMk/>
            <pc:sldMasterMk cId="911054673" sldId="2147483650"/>
            <pc:sldLayoutMk cId="334530720" sldId="2147483651"/>
          </pc:sldLayoutMkLst>
        </pc:sldLayoutChg>
        <pc:sldLayoutChg chg="new del replId">
          <pc:chgData name="Ken McCarthy" userId="2dcc389a-620e-41f7-98ab-785aef800028" providerId="ADAL" clId="{AFB8C738-A88F-49DA-96BD-A51B050142FA}" dt="2025-10-30T08:38:35.033" v="29" actId="2696"/>
          <pc:sldLayoutMkLst>
            <pc:docMk/>
            <pc:sldMasterMk cId="911054673" sldId="2147483650"/>
            <pc:sldLayoutMk cId="1211564094" sldId="2147483652"/>
          </pc:sldLayoutMkLst>
        </pc:sldLayoutChg>
        <pc:sldLayoutChg chg="new del replId">
          <pc:chgData name="Ken McCarthy" userId="2dcc389a-620e-41f7-98ab-785aef800028" providerId="ADAL" clId="{AFB8C738-A88F-49DA-96BD-A51B050142FA}" dt="2025-10-30T08:38:35.037" v="30" actId="2696"/>
          <pc:sldLayoutMkLst>
            <pc:docMk/>
            <pc:sldMasterMk cId="911054673" sldId="2147483650"/>
            <pc:sldLayoutMk cId="2857807338" sldId="2147483653"/>
          </pc:sldLayoutMkLst>
        </pc:sldLayoutChg>
        <pc:sldLayoutChg chg="new del replId">
          <pc:chgData name="Ken McCarthy" userId="2dcc389a-620e-41f7-98ab-785aef800028" providerId="ADAL" clId="{AFB8C738-A88F-49DA-96BD-A51B050142FA}" dt="2025-10-30T08:38:35.050" v="31" actId="2696"/>
          <pc:sldLayoutMkLst>
            <pc:docMk/>
            <pc:sldMasterMk cId="911054673" sldId="2147483650"/>
            <pc:sldLayoutMk cId="1237887262" sldId="2147483654"/>
          </pc:sldLayoutMkLst>
        </pc:sldLayoutChg>
        <pc:sldLayoutChg chg="new del replId">
          <pc:chgData name="Ken McCarthy" userId="2dcc389a-620e-41f7-98ab-785aef800028" providerId="ADAL" clId="{AFB8C738-A88F-49DA-96BD-A51B050142FA}" dt="2025-10-30T08:38:35.050" v="32" actId="2696"/>
          <pc:sldLayoutMkLst>
            <pc:docMk/>
            <pc:sldMasterMk cId="911054673" sldId="2147483650"/>
            <pc:sldLayoutMk cId="3294246398" sldId="2147483655"/>
          </pc:sldLayoutMkLst>
        </pc:sldLayoutChg>
        <pc:sldLayoutChg chg="new del replId">
          <pc:chgData name="Ken McCarthy" userId="2dcc389a-620e-41f7-98ab-785aef800028" providerId="ADAL" clId="{AFB8C738-A88F-49DA-96BD-A51B050142FA}" dt="2025-10-30T08:38:35.050" v="33" actId="2696"/>
          <pc:sldLayoutMkLst>
            <pc:docMk/>
            <pc:sldMasterMk cId="911054673" sldId="2147483650"/>
            <pc:sldLayoutMk cId="3236204012" sldId="2147483656"/>
          </pc:sldLayoutMkLst>
        </pc:sldLayoutChg>
        <pc:sldLayoutChg chg="new del replId">
          <pc:chgData name="Ken McCarthy" userId="2dcc389a-620e-41f7-98ab-785aef800028" providerId="ADAL" clId="{AFB8C738-A88F-49DA-96BD-A51B050142FA}" dt="2025-10-30T08:38:35.067" v="34" actId="2696"/>
          <pc:sldLayoutMkLst>
            <pc:docMk/>
            <pc:sldMasterMk cId="911054673" sldId="2147483650"/>
            <pc:sldLayoutMk cId="1182667727" sldId="2147483657"/>
          </pc:sldLayoutMkLst>
        </pc:sldLayoutChg>
        <pc:sldLayoutChg chg="new del replId">
          <pc:chgData name="Ken McCarthy" userId="2dcc389a-620e-41f7-98ab-785aef800028" providerId="ADAL" clId="{AFB8C738-A88F-49DA-96BD-A51B050142FA}" dt="2025-10-30T08:38:35.067" v="35" actId="2696"/>
          <pc:sldLayoutMkLst>
            <pc:docMk/>
            <pc:sldMasterMk cId="911054673" sldId="2147483650"/>
            <pc:sldLayoutMk cId="468714271" sldId="2147483658"/>
          </pc:sldLayoutMkLst>
        </pc:sldLayoutChg>
        <pc:sldLayoutChg chg="new del replId">
          <pc:chgData name="Ken McCarthy" userId="2dcc389a-620e-41f7-98ab-785aef800028" providerId="ADAL" clId="{AFB8C738-A88F-49DA-96BD-A51B050142FA}" dt="2025-10-30T08:38:35.069" v="36" actId="2696"/>
          <pc:sldLayoutMkLst>
            <pc:docMk/>
            <pc:sldMasterMk cId="911054673" sldId="2147483650"/>
            <pc:sldLayoutMk cId="1338448985" sldId="2147483659"/>
          </pc:sldLayoutMkLst>
        </pc:sldLayoutChg>
        <pc:sldLayoutChg chg="new del replId">
          <pc:chgData name="Ken McCarthy" userId="2dcc389a-620e-41f7-98ab-785aef800028" providerId="ADAL" clId="{AFB8C738-A88F-49DA-96BD-A51B050142FA}" dt="2025-10-30T08:38:35.069" v="37" actId="2696"/>
          <pc:sldLayoutMkLst>
            <pc:docMk/>
            <pc:sldMasterMk cId="911054673" sldId="2147483650"/>
            <pc:sldLayoutMk cId="2737624712" sldId="2147483660"/>
          </pc:sldLayoutMkLst>
        </pc:sldLayoutChg>
        <pc:sldLayoutChg chg="new del replId">
          <pc:chgData name="Ken McCarthy" userId="2dcc389a-620e-41f7-98ab-785aef800028" providerId="ADAL" clId="{AFB8C738-A88F-49DA-96BD-A51B050142FA}" dt="2025-10-30T08:38:35.069" v="38" actId="2696"/>
          <pc:sldLayoutMkLst>
            <pc:docMk/>
            <pc:sldMasterMk cId="911054673" sldId="2147483650"/>
            <pc:sldLayoutMk cId="3767456870" sldId="2147483661"/>
          </pc:sldLayoutMkLst>
        </pc:sldLayoutChg>
      </pc:sldMasterChg>
    </pc:docChg>
  </pc:docChgLst>
  <pc:docChgLst>
    <pc:chgData name="Ken McCarthy" userId="2dcc389a-620e-41f7-98ab-785aef800028" providerId="ADAL" clId="{F8B97A03-3CD4-4113-90BE-4DD42386E4B4}"/>
    <pc:docChg chg="modSld">
      <pc:chgData name="Ken McCarthy" userId="2dcc389a-620e-41f7-98ab-785aef800028" providerId="ADAL" clId="{F8B97A03-3CD4-4113-90BE-4DD42386E4B4}" dt="2025-10-29T22:04:39.670" v="90" actId="20577"/>
      <pc:docMkLst>
        <pc:docMk/>
      </pc:docMkLst>
      <pc:sldChg chg="modTransition">
        <pc:chgData name="Ken McCarthy" userId="2dcc389a-620e-41f7-98ab-785aef800028" providerId="ADAL" clId="{F8B97A03-3CD4-4113-90BE-4DD42386E4B4}" dt="2025-10-29T21:43:12.093" v="42"/>
        <pc:sldMkLst>
          <pc:docMk/>
          <pc:sldMk cId="0" sldId="258"/>
        </pc:sldMkLst>
      </pc:sldChg>
      <pc:sldChg chg="modTransition">
        <pc:chgData name="Ken McCarthy" userId="2dcc389a-620e-41f7-98ab-785aef800028" providerId="ADAL" clId="{F8B97A03-3CD4-4113-90BE-4DD42386E4B4}" dt="2025-10-29T21:47:43.936" v="47"/>
        <pc:sldMkLst>
          <pc:docMk/>
          <pc:sldMk cId="0" sldId="259"/>
        </pc:sldMkLst>
      </pc:sldChg>
      <pc:sldChg chg="modTransition">
        <pc:chgData name="Ken McCarthy" userId="2dcc389a-620e-41f7-98ab-785aef800028" providerId="ADAL" clId="{F8B97A03-3CD4-4113-90BE-4DD42386E4B4}" dt="2025-10-29T21:48:43.175" v="51"/>
        <pc:sldMkLst>
          <pc:docMk/>
          <pc:sldMk cId="0" sldId="260"/>
        </pc:sldMkLst>
      </pc:sldChg>
      <pc:sldChg chg="modTransition">
        <pc:chgData name="Ken McCarthy" userId="2dcc389a-620e-41f7-98ab-785aef800028" providerId="ADAL" clId="{F8B97A03-3CD4-4113-90BE-4DD42386E4B4}" dt="2025-10-29T21:49:28.597" v="55"/>
        <pc:sldMkLst>
          <pc:docMk/>
          <pc:sldMk cId="0" sldId="261"/>
        </pc:sldMkLst>
      </pc:sldChg>
      <pc:sldChg chg="modTransition">
        <pc:chgData name="Ken McCarthy" userId="2dcc389a-620e-41f7-98ab-785aef800028" providerId="ADAL" clId="{F8B97A03-3CD4-4113-90BE-4DD42386E4B4}" dt="2025-10-29T21:57:05.347" v="72"/>
        <pc:sldMkLst>
          <pc:docMk/>
          <pc:sldMk cId="0" sldId="262"/>
        </pc:sldMkLst>
      </pc:sldChg>
      <pc:sldChg chg="modTransition">
        <pc:chgData name="Ken McCarthy" userId="2dcc389a-620e-41f7-98ab-785aef800028" providerId="ADAL" clId="{F8B97A03-3CD4-4113-90BE-4DD42386E4B4}" dt="2025-10-29T21:53:03.334" v="59"/>
        <pc:sldMkLst>
          <pc:docMk/>
          <pc:sldMk cId="0" sldId="263"/>
        </pc:sldMkLst>
      </pc:sldChg>
      <pc:sldChg chg="modTransition">
        <pc:chgData name="Ken McCarthy" userId="2dcc389a-620e-41f7-98ab-785aef800028" providerId="ADAL" clId="{F8B97A03-3CD4-4113-90BE-4DD42386E4B4}" dt="2025-10-29T21:53:44.268" v="63"/>
        <pc:sldMkLst>
          <pc:docMk/>
          <pc:sldMk cId="0" sldId="264"/>
        </pc:sldMkLst>
      </pc:sldChg>
      <pc:sldChg chg="modTransition">
        <pc:chgData name="Ken McCarthy" userId="2dcc389a-620e-41f7-98ab-785aef800028" providerId="ADAL" clId="{F8B97A03-3CD4-4113-90BE-4DD42386E4B4}" dt="2025-10-29T21:54:26.182" v="67"/>
        <pc:sldMkLst>
          <pc:docMk/>
          <pc:sldMk cId="0" sldId="265"/>
        </pc:sldMkLst>
      </pc:sldChg>
      <pc:sldChg chg="modTransition">
        <pc:chgData name="Ken McCarthy" userId="2dcc389a-620e-41f7-98ab-785aef800028" providerId="ADAL" clId="{F8B97A03-3CD4-4113-90BE-4DD42386E4B4}" dt="2025-10-29T21:55:06.802" v="71"/>
        <pc:sldMkLst>
          <pc:docMk/>
          <pc:sldMk cId="0" sldId="266"/>
        </pc:sldMkLst>
      </pc:sldChg>
      <pc:sldChg chg="addSp modSp mod modTransition modAnim">
        <pc:chgData name="Ken McCarthy" userId="2dcc389a-620e-41f7-98ab-785aef800028" providerId="ADAL" clId="{F8B97A03-3CD4-4113-90BE-4DD42386E4B4}" dt="2025-10-29T21:41:04.125" v="38"/>
        <pc:sldMkLst>
          <pc:docMk/>
          <pc:sldMk cId="224380779" sldId="287"/>
        </pc:sldMkLst>
        <pc:spChg chg="add mod">
          <ac:chgData name="Ken McCarthy" userId="2dcc389a-620e-41f7-98ab-785aef800028" providerId="ADAL" clId="{F8B97A03-3CD4-4113-90BE-4DD42386E4B4}" dt="2025-10-29T21:40:33.776" v="36" actId="1076"/>
          <ac:spMkLst>
            <pc:docMk/>
            <pc:sldMk cId="224380779" sldId="287"/>
            <ac:spMk id="6" creationId="{70A88F2A-0074-B95E-BC9B-30236F07DA32}"/>
          </ac:spMkLst>
        </pc:spChg>
      </pc:sldChg>
      <pc:sldChg chg="addSp modSp mod modTransition modAnim">
        <pc:chgData name="Ken McCarthy" userId="2dcc389a-620e-41f7-98ab-785aef800028" providerId="ADAL" clId="{F8B97A03-3CD4-4113-90BE-4DD42386E4B4}" dt="2025-10-29T21:43:12.093" v="42"/>
        <pc:sldMkLst>
          <pc:docMk/>
          <pc:sldMk cId="1262212328" sldId="288"/>
        </pc:sldMkLst>
        <pc:spChg chg="add mod">
          <ac:chgData name="Ken McCarthy" userId="2dcc389a-620e-41f7-98ab-785aef800028" providerId="ADAL" clId="{F8B97A03-3CD4-4113-90BE-4DD42386E4B4}" dt="2025-10-29T21:42:53.969" v="40" actId="1076"/>
          <ac:spMkLst>
            <pc:docMk/>
            <pc:sldMk cId="1262212328" sldId="288"/>
            <ac:spMk id="6" creationId="{17FEE5C0-DC9D-7521-7375-A1FC52BBE573}"/>
          </ac:spMkLst>
        </pc:spChg>
      </pc:sldChg>
      <pc:sldChg chg="addSp modSp mod modTransition modAnim">
        <pc:chgData name="Ken McCarthy" userId="2dcc389a-620e-41f7-98ab-785aef800028" providerId="ADAL" clId="{F8B97A03-3CD4-4113-90BE-4DD42386E4B4}" dt="2025-10-29T21:47:43.936" v="47"/>
        <pc:sldMkLst>
          <pc:docMk/>
          <pc:sldMk cId="2025322991" sldId="289"/>
        </pc:sldMkLst>
        <pc:spChg chg="add mod">
          <ac:chgData name="Ken McCarthy" userId="2dcc389a-620e-41f7-98ab-785aef800028" providerId="ADAL" clId="{F8B97A03-3CD4-4113-90BE-4DD42386E4B4}" dt="2025-10-29T21:47:20.997" v="45" actId="1076"/>
          <ac:spMkLst>
            <pc:docMk/>
            <pc:sldMk cId="2025322991" sldId="289"/>
            <ac:spMk id="6" creationId="{FCA13004-3342-B5AF-F211-538C711880C7}"/>
          </ac:spMkLst>
        </pc:spChg>
      </pc:sldChg>
      <pc:sldChg chg="addSp modSp mod modTransition modAnim">
        <pc:chgData name="Ken McCarthy" userId="2dcc389a-620e-41f7-98ab-785aef800028" providerId="ADAL" clId="{F8B97A03-3CD4-4113-90BE-4DD42386E4B4}" dt="2025-10-29T21:48:43.175" v="51"/>
        <pc:sldMkLst>
          <pc:docMk/>
          <pc:sldMk cId="3687772182" sldId="290"/>
        </pc:sldMkLst>
        <pc:spChg chg="add mod">
          <ac:chgData name="Ken McCarthy" userId="2dcc389a-620e-41f7-98ab-785aef800028" providerId="ADAL" clId="{F8B97A03-3CD4-4113-90BE-4DD42386E4B4}" dt="2025-10-29T21:48:28.689" v="49" actId="1076"/>
          <ac:spMkLst>
            <pc:docMk/>
            <pc:sldMk cId="3687772182" sldId="290"/>
            <ac:spMk id="6" creationId="{B34A0236-C411-587C-35E6-EFF1E6215DDC}"/>
          </ac:spMkLst>
        </pc:spChg>
      </pc:sldChg>
      <pc:sldChg chg="addSp modSp mod modTransition modAnim">
        <pc:chgData name="Ken McCarthy" userId="2dcc389a-620e-41f7-98ab-785aef800028" providerId="ADAL" clId="{F8B97A03-3CD4-4113-90BE-4DD42386E4B4}" dt="2025-10-29T21:49:28.597" v="55"/>
        <pc:sldMkLst>
          <pc:docMk/>
          <pc:sldMk cId="4083886649" sldId="291"/>
        </pc:sldMkLst>
        <pc:spChg chg="add mod">
          <ac:chgData name="Ken McCarthy" userId="2dcc389a-620e-41f7-98ab-785aef800028" providerId="ADAL" clId="{F8B97A03-3CD4-4113-90BE-4DD42386E4B4}" dt="2025-10-29T21:49:05.486" v="53" actId="1076"/>
          <ac:spMkLst>
            <pc:docMk/>
            <pc:sldMk cId="4083886649" sldId="291"/>
            <ac:spMk id="6" creationId="{886ADDC9-D39B-393A-3961-765D18D09385}"/>
          </ac:spMkLst>
        </pc:spChg>
      </pc:sldChg>
      <pc:sldChg chg="addSp modSp mod modTransition modAnim">
        <pc:chgData name="Ken McCarthy" userId="2dcc389a-620e-41f7-98ab-785aef800028" providerId="ADAL" clId="{F8B97A03-3CD4-4113-90BE-4DD42386E4B4}" dt="2025-10-29T21:57:05.347" v="72"/>
        <pc:sldMkLst>
          <pc:docMk/>
          <pc:sldMk cId="1399523648" sldId="292"/>
        </pc:sldMkLst>
        <pc:spChg chg="add mod">
          <ac:chgData name="Ken McCarthy" userId="2dcc389a-620e-41f7-98ab-785aef800028" providerId="ADAL" clId="{F8B97A03-3CD4-4113-90BE-4DD42386E4B4}" dt="2025-10-29T21:52:45.909" v="57" actId="1076"/>
          <ac:spMkLst>
            <pc:docMk/>
            <pc:sldMk cId="1399523648" sldId="292"/>
            <ac:spMk id="6" creationId="{AD226ED6-10C5-FD09-5F58-E1EFDD10C05F}"/>
          </ac:spMkLst>
        </pc:spChg>
      </pc:sldChg>
      <pc:sldChg chg="addSp modSp mod modTransition modAnim">
        <pc:chgData name="Ken McCarthy" userId="2dcc389a-620e-41f7-98ab-785aef800028" providerId="ADAL" clId="{F8B97A03-3CD4-4113-90BE-4DD42386E4B4}" dt="2025-10-29T22:00:43.064" v="75"/>
        <pc:sldMkLst>
          <pc:docMk/>
          <pc:sldMk cId="2678357556" sldId="293"/>
        </pc:sldMkLst>
        <pc:spChg chg="add mod">
          <ac:chgData name="Ken McCarthy" userId="2dcc389a-620e-41f7-98ab-785aef800028" providerId="ADAL" clId="{F8B97A03-3CD4-4113-90BE-4DD42386E4B4}" dt="2025-10-29T22:00:23.159" v="74" actId="1076"/>
          <ac:spMkLst>
            <pc:docMk/>
            <pc:sldMk cId="2678357556" sldId="293"/>
            <ac:spMk id="6" creationId="{7D25E576-20E2-6DC4-005D-413473C9DEC9}"/>
          </ac:spMkLst>
        </pc:spChg>
      </pc:sldChg>
      <pc:sldChg chg="addSp modSp mod modTransition modAnim">
        <pc:chgData name="Ken McCarthy" userId="2dcc389a-620e-41f7-98ab-785aef800028" providerId="ADAL" clId="{F8B97A03-3CD4-4113-90BE-4DD42386E4B4}" dt="2025-10-29T21:53:44.268" v="63"/>
        <pc:sldMkLst>
          <pc:docMk/>
          <pc:sldMk cId="2912995258" sldId="294"/>
        </pc:sldMkLst>
        <pc:spChg chg="add mod">
          <ac:chgData name="Ken McCarthy" userId="2dcc389a-620e-41f7-98ab-785aef800028" providerId="ADAL" clId="{F8B97A03-3CD4-4113-90BE-4DD42386E4B4}" dt="2025-10-29T21:53:27.514" v="61" actId="1076"/>
          <ac:spMkLst>
            <pc:docMk/>
            <pc:sldMk cId="2912995258" sldId="294"/>
            <ac:spMk id="6" creationId="{1F311D57-2ACC-EDDC-1F5A-DC59F439D47B}"/>
          </ac:spMkLst>
        </pc:spChg>
      </pc:sldChg>
      <pc:sldChg chg="addSp modSp mod modTransition modAnim">
        <pc:chgData name="Ken McCarthy" userId="2dcc389a-620e-41f7-98ab-785aef800028" providerId="ADAL" clId="{F8B97A03-3CD4-4113-90BE-4DD42386E4B4}" dt="2025-10-29T21:54:26.182" v="67"/>
        <pc:sldMkLst>
          <pc:docMk/>
          <pc:sldMk cId="3528528522" sldId="295"/>
        </pc:sldMkLst>
        <pc:spChg chg="add mod">
          <ac:chgData name="Ken McCarthy" userId="2dcc389a-620e-41f7-98ab-785aef800028" providerId="ADAL" clId="{F8B97A03-3CD4-4113-90BE-4DD42386E4B4}" dt="2025-10-29T21:54:09.987" v="65" actId="1076"/>
          <ac:spMkLst>
            <pc:docMk/>
            <pc:sldMk cId="3528528522" sldId="295"/>
            <ac:spMk id="6" creationId="{EFFB69C0-462A-E3A0-8046-6143871FF1D1}"/>
          </ac:spMkLst>
        </pc:spChg>
      </pc:sldChg>
      <pc:sldChg chg="addSp modSp mod modTransition modAnim">
        <pc:chgData name="Ken McCarthy" userId="2dcc389a-620e-41f7-98ab-785aef800028" providerId="ADAL" clId="{F8B97A03-3CD4-4113-90BE-4DD42386E4B4}" dt="2025-10-29T21:55:06.802" v="71"/>
        <pc:sldMkLst>
          <pc:docMk/>
          <pc:sldMk cId="2162060010" sldId="296"/>
        </pc:sldMkLst>
        <pc:spChg chg="add mod">
          <ac:chgData name="Ken McCarthy" userId="2dcc389a-620e-41f7-98ab-785aef800028" providerId="ADAL" clId="{F8B97A03-3CD4-4113-90BE-4DD42386E4B4}" dt="2025-10-29T21:54:47.705" v="69" actId="1076"/>
          <ac:spMkLst>
            <pc:docMk/>
            <pc:sldMk cId="2162060010" sldId="296"/>
            <ac:spMk id="6" creationId="{A99BAC28-77E2-27BC-A46A-6827364424F9}"/>
          </ac:spMkLst>
        </pc:spChg>
      </pc:sldChg>
      <pc:sldChg chg="addSp modSp mod modTransition">
        <pc:chgData name="Ken McCarthy" userId="2dcc389a-620e-41f7-98ab-785aef800028" providerId="ADAL" clId="{F8B97A03-3CD4-4113-90BE-4DD42386E4B4}" dt="2025-10-29T22:04:39.670" v="90" actId="20577"/>
        <pc:sldMkLst>
          <pc:docMk/>
          <pc:sldMk cId="2503522226" sldId="317"/>
        </pc:sldMkLst>
        <pc:spChg chg="add mod">
          <ac:chgData name="Ken McCarthy" userId="2dcc389a-620e-41f7-98ab-785aef800028" providerId="ADAL" clId="{F8B97A03-3CD4-4113-90BE-4DD42386E4B4}" dt="2025-10-29T22:04:39.670" v="90" actId="20577"/>
          <ac:spMkLst>
            <pc:docMk/>
            <pc:sldMk cId="2503522226" sldId="317"/>
            <ac:spMk id="6" creationId="{C5204F05-B3ED-B2A3-1AE3-818C3B115356}"/>
          </ac:spMkLst>
        </pc:spChg>
      </pc:sldChg>
      <pc:sldChg chg="modSp mod">
        <pc:chgData name="Ken McCarthy" userId="2dcc389a-620e-41f7-98ab-785aef800028" providerId="ADAL" clId="{F8B97A03-3CD4-4113-90BE-4DD42386E4B4}" dt="2025-10-29T21:39:48.856" v="34" actId="1037"/>
        <pc:sldMkLst>
          <pc:docMk/>
          <pc:sldMk cId="147277017" sldId="318"/>
        </pc:sldMkLst>
        <pc:picChg chg="mod">
          <ac:chgData name="Ken McCarthy" userId="2dcc389a-620e-41f7-98ab-785aef800028" providerId="ADAL" clId="{F8B97A03-3CD4-4113-90BE-4DD42386E4B4}" dt="2025-10-29T21:39:48.856" v="34" actId="1037"/>
          <ac:picMkLst>
            <pc:docMk/>
            <pc:sldMk cId="147277017" sldId="318"/>
            <ac:picMk id="12" creationId="{06EB7356-8238-45FD-9836-1D6E54F26A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50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4215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930284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00696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58056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24734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46378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43599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358914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733584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235022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242497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2943594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573603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904938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3662303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334671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100463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3131110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3161633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4213255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323994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355861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205793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2084088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2182417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536934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2536171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369011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4145667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33400238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209316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43629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42588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bg>
      <p:bgRef idx="1001">
        <a:schemeClr val="bg1"/>
      </p:bgRef>
    </p:bg>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195CC243-0849-46EC-80E2-93A4DB6A6DCF}"/>
              </a:ext>
            </a:extLst>
          </p:cNvPr>
          <p:cNvSpPr/>
          <p:nvPr userDrawn="1"/>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6" name="TextBox 5">
            <a:extLst>
              <a:ext uri="{FF2B5EF4-FFF2-40B4-BE49-F238E27FC236}">
                <a16:creationId xmlns:a16="http://schemas.microsoft.com/office/drawing/2014/main" id="{2561D3C2-4975-47A2-A0BD-9346684025E3}"/>
              </a:ext>
            </a:extLst>
          </p:cNvPr>
          <p:cNvSpPr txBox="1"/>
          <p:nvPr userDrawn="1"/>
        </p:nvSpPr>
        <p:spPr>
          <a:xfrm>
            <a:off x="1" y="4869873"/>
            <a:ext cx="9144000" cy="276999"/>
          </a:xfrm>
          <a:prstGeom prst="rect">
            <a:avLst/>
          </a:prstGeom>
          <a:noFill/>
        </p:spPr>
        <p:txBody>
          <a:bodyPr wrap="square" rtlCol="0">
            <a:spAutoFit/>
          </a:bodyPr>
          <a:lstStyle/>
          <a:p>
            <a:r>
              <a:rPr lang="en-IE" sz="1200" dirty="0">
                <a:solidFill>
                  <a:schemeClr val="bg1">
                    <a:lumMod val="65000"/>
                  </a:schemeClr>
                </a:solidFill>
              </a:rPr>
              <a:t>GenAI:N3 - </a:t>
            </a:r>
            <a:r>
              <a:rPr lang="en-IE" sz="1200" i="1" dirty="0">
                <a:solidFill>
                  <a:schemeClr val="bg1">
                    <a:lumMod val="65000"/>
                  </a:schemeClr>
                </a:solidFill>
              </a:rPr>
              <a:t>Manifesto for Generative AI in Higher Education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p:bg>
      <p:bgRef idx="1001">
        <a:schemeClr val="bg1"/>
      </p:bgRef>
    </p:bg>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195CC243-0849-46EC-80E2-93A4DB6A6DCF}"/>
              </a:ext>
            </a:extLst>
          </p:cNvPr>
          <p:cNvSpPr/>
          <p:nvPr userDrawn="1"/>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4" name="Text 1">
            <a:extLst>
              <a:ext uri="{FF2B5EF4-FFF2-40B4-BE49-F238E27FC236}">
                <a16:creationId xmlns:a16="http://schemas.microsoft.com/office/drawing/2014/main" id="{6D79A17A-D3EB-45DA-940A-E0C38D76DB9E}"/>
              </a:ext>
            </a:extLst>
          </p:cNvPr>
          <p:cNvSpPr/>
          <p:nvPr userDrawn="1"/>
        </p:nvSpPr>
        <p:spPr>
          <a:xfrm>
            <a:off x="0" y="0"/>
            <a:ext cx="9144000" cy="762000"/>
          </a:xfrm>
          <a:prstGeom prst="rect">
            <a:avLst/>
          </a:prstGeom>
          <a:solidFill>
            <a:srgbClr val="224955"/>
          </a:solidFill>
          <a:ln/>
        </p:spPr>
        <p:txBody>
          <a:bodyPr wrap="square" rtlCol="0" anchor="ctr"/>
          <a:lstStyle/>
          <a:p>
            <a:pPr marL="0" indent="0">
              <a:buNone/>
            </a:pPr>
            <a:endParaRPr lang="en-US" dirty="0"/>
          </a:p>
        </p:txBody>
      </p:sp>
      <p:sp>
        <p:nvSpPr>
          <p:cNvPr id="7" name="Text 2">
            <a:extLst>
              <a:ext uri="{FF2B5EF4-FFF2-40B4-BE49-F238E27FC236}">
                <a16:creationId xmlns:a16="http://schemas.microsoft.com/office/drawing/2014/main" id="{9036B766-1163-437D-8828-69060BDF0DC4}"/>
              </a:ext>
            </a:extLst>
          </p:cNvPr>
          <p:cNvSpPr/>
          <p:nvPr userDrawn="1"/>
        </p:nvSpPr>
        <p:spPr>
          <a:xfrm>
            <a:off x="285749" y="221010"/>
            <a:ext cx="5291085"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Manifesto for Generative AI in Higher Education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713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 1">
    <p:bg>
      <p:bgRef idx="1001">
        <a:schemeClr val="bg1"/>
      </p:bgRef>
    </p:bg>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195CC243-0849-46EC-80E2-93A4DB6A6DCF}"/>
              </a:ext>
            </a:extLst>
          </p:cNvPr>
          <p:cNvSpPr/>
          <p:nvPr userDrawn="1"/>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6" name="TextBox 5">
            <a:extLst>
              <a:ext uri="{FF2B5EF4-FFF2-40B4-BE49-F238E27FC236}">
                <a16:creationId xmlns:a16="http://schemas.microsoft.com/office/drawing/2014/main" id="{2561D3C2-4975-47A2-A0BD-9346684025E3}"/>
              </a:ext>
            </a:extLst>
          </p:cNvPr>
          <p:cNvSpPr txBox="1"/>
          <p:nvPr userDrawn="1"/>
        </p:nvSpPr>
        <p:spPr>
          <a:xfrm>
            <a:off x="1" y="4869873"/>
            <a:ext cx="9144000" cy="276999"/>
          </a:xfrm>
          <a:prstGeom prst="rect">
            <a:avLst/>
          </a:prstGeom>
          <a:noFill/>
        </p:spPr>
        <p:txBody>
          <a:bodyPr wrap="square" rtlCol="0">
            <a:spAutoFit/>
          </a:bodyPr>
          <a:lstStyle/>
          <a:p>
            <a:r>
              <a:rPr lang="en-IE" sz="1200" dirty="0">
                <a:solidFill>
                  <a:schemeClr val="bg1">
                    <a:lumMod val="65000"/>
                  </a:schemeClr>
                </a:solidFill>
              </a:rPr>
              <a:t>GenAI:N3 - </a:t>
            </a:r>
            <a:r>
              <a:rPr lang="en-IE" sz="1200" i="1" dirty="0">
                <a:solidFill>
                  <a:schemeClr val="bg1">
                    <a:lumMod val="65000"/>
                  </a:schemeClr>
                </a:solidFill>
              </a:rPr>
              <a:t>Manifesto for Generative AI in Higher Education</a:t>
            </a:r>
          </a:p>
        </p:txBody>
      </p:sp>
      <p:sp>
        <p:nvSpPr>
          <p:cNvPr id="4" name="Text 1">
            <a:extLst>
              <a:ext uri="{FF2B5EF4-FFF2-40B4-BE49-F238E27FC236}">
                <a16:creationId xmlns:a16="http://schemas.microsoft.com/office/drawing/2014/main" id="{2D78C917-D27C-42AD-A11B-15EE5AE4AA12}"/>
              </a:ext>
            </a:extLst>
          </p:cNvPr>
          <p:cNvSpPr/>
          <p:nvPr userDrawn="1"/>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7" name="Text 2">
            <a:extLst>
              <a:ext uri="{FF2B5EF4-FFF2-40B4-BE49-F238E27FC236}">
                <a16:creationId xmlns:a16="http://schemas.microsoft.com/office/drawing/2014/main" id="{0618A538-714A-42B8-9A98-6A4F5CC342F4}"/>
              </a:ext>
            </a:extLst>
          </p:cNvPr>
          <p:cNvSpPr/>
          <p:nvPr userDrawn="1"/>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mn-lt"/>
                <a:ea typeface="Calibri" panose="020F0502020204030204" pitchFamily="34" charset="0"/>
                <a:cs typeface="Calibri" panose="020F0502020204030204" pitchFamily="34" charset="0"/>
              </a:rPr>
              <a:t>▲ Rethinking Teaching and Learning </a:t>
            </a:r>
            <a:endParaRPr lang="en-US" sz="2000" dirty="0">
              <a:latin typeface="+mn-lt"/>
            </a:endParaRPr>
          </a:p>
        </p:txBody>
      </p:sp>
    </p:spTree>
    <p:extLst>
      <p:ext uri="{BB962C8B-B14F-4D97-AF65-F5344CB8AC3E}">
        <p14:creationId xmlns:p14="http://schemas.microsoft.com/office/powerpoint/2010/main" val="346327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e 2">
    <p:bg>
      <p:bgRef idx="1001">
        <a:schemeClr val="bg1"/>
      </p:bgRef>
    </p:bg>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195CC243-0849-46EC-80E2-93A4DB6A6DCF}"/>
              </a:ext>
            </a:extLst>
          </p:cNvPr>
          <p:cNvSpPr/>
          <p:nvPr userDrawn="1"/>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6" name="TextBox 5">
            <a:extLst>
              <a:ext uri="{FF2B5EF4-FFF2-40B4-BE49-F238E27FC236}">
                <a16:creationId xmlns:a16="http://schemas.microsoft.com/office/drawing/2014/main" id="{2561D3C2-4975-47A2-A0BD-9346684025E3}"/>
              </a:ext>
            </a:extLst>
          </p:cNvPr>
          <p:cNvSpPr txBox="1"/>
          <p:nvPr userDrawn="1"/>
        </p:nvSpPr>
        <p:spPr>
          <a:xfrm>
            <a:off x="1" y="4869873"/>
            <a:ext cx="9144000" cy="276999"/>
          </a:xfrm>
          <a:prstGeom prst="rect">
            <a:avLst/>
          </a:prstGeom>
          <a:noFill/>
        </p:spPr>
        <p:txBody>
          <a:bodyPr wrap="square" rtlCol="0">
            <a:spAutoFit/>
          </a:bodyPr>
          <a:lstStyle/>
          <a:p>
            <a:r>
              <a:rPr lang="en-IE" sz="1200" dirty="0">
                <a:solidFill>
                  <a:schemeClr val="bg1">
                    <a:lumMod val="65000"/>
                  </a:schemeClr>
                </a:solidFill>
              </a:rPr>
              <a:t>GenAI:N3 - </a:t>
            </a:r>
            <a:r>
              <a:rPr lang="en-IE" sz="1200" i="1" dirty="0">
                <a:solidFill>
                  <a:schemeClr val="bg1">
                    <a:lumMod val="65000"/>
                  </a:schemeClr>
                </a:solidFill>
              </a:rPr>
              <a:t>Manifesto for Generative AI in Higher Education</a:t>
            </a:r>
          </a:p>
        </p:txBody>
      </p:sp>
      <p:sp>
        <p:nvSpPr>
          <p:cNvPr id="4" name="Text 1">
            <a:extLst>
              <a:ext uri="{FF2B5EF4-FFF2-40B4-BE49-F238E27FC236}">
                <a16:creationId xmlns:a16="http://schemas.microsoft.com/office/drawing/2014/main" id="{EA4009FF-EBD3-4B39-8038-471EA733D630}"/>
              </a:ext>
            </a:extLst>
          </p:cNvPr>
          <p:cNvSpPr/>
          <p:nvPr userDrawn="1"/>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7" name="Text 2">
            <a:extLst>
              <a:ext uri="{FF2B5EF4-FFF2-40B4-BE49-F238E27FC236}">
                <a16:creationId xmlns:a16="http://schemas.microsoft.com/office/drawing/2014/main" id="{D3D03751-CAF2-4B14-A2CA-860745AF7526}"/>
              </a:ext>
            </a:extLst>
          </p:cNvPr>
          <p:cNvSpPr/>
          <p:nvPr userDrawn="1"/>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mn-lt"/>
                <a:ea typeface="Calibri" panose="020F0502020204030204" pitchFamily="34" charset="0"/>
                <a:cs typeface="Calibri" panose="020F0502020204030204" pitchFamily="34" charset="0"/>
              </a:rPr>
              <a:t>■ Responsibility, Ethics, and Power </a:t>
            </a:r>
            <a:endParaRPr lang="en-US" sz="2000" dirty="0">
              <a:latin typeface="+mn-lt"/>
            </a:endParaRPr>
          </a:p>
        </p:txBody>
      </p:sp>
    </p:spTree>
    <p:extLst>
      <p:ext uri="{BB962C8B-B14F-4D97-AF65-F5344CB8AC3E}">
        <p14:creationId xmlns:p14="http://schemas.microsoft.com/office/powerpoint/2010/main" val="32307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3">
    <p:bg>
      <p:bgRef idx="1001">
        <a:schemeClr val="bg1"/>
      </p:bgRef>
    </p:bg>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195CC243-0849-46EC-80E2-93A4DB6A6DCF}"/>
              </a:ext>
            </a:extLst>
          </p:cNvPr>
          <p:cNvSpPr/>
          <p:nvPr userDrawn="1"/>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6" name="TextBox 5">
            <a:extLst>
              <a:ext uri="{FF2B5EF4-FFF2-40B4-BE49-F238E27FC236}">
                <a16:creationId xmlns:a16="http://schemas.microsoft.com/office/drawing/2014/main" id="{2561D3C2-4975-47A2-A0BD-9346684025E3}"/>
              </a:ext>
            </a:extLst>
          </p:cNvPr>
          <p:cNvSpPr txBox="1"/>
          <p:nvPr userDrawn="1"/>
        </p:nvSpPr>
        <p:spPr>
          <a:xfrm>
            <a:off x="1" y="4869873"/>
            <a:ext cx="9144000" cy="276999"/>
          </a:xfrm>
          <a:prstGeom prst="rect">
            <a:avLst/>
          </a:prstGeom>
          <a:noFill/>
        </p:spPr>
        <p:txBody>
          <a:bodyPr wrap="square" rtlCol="0">
            <a:spAutoFit/>
          </a:bodyPr>
          <a:lstStyle/>
          <a:p>
            <a:r>
              <a:rPr lang="en-IE" sz="1200" dirty="0">
                <a:solidFill>
                  <a:schemeClr val="bg1">
                    <a:lumMod val="65000"/>
                  </a:schemeClr>
                </a:solidFill>
              </a:rPr>
              <a:t>GenAI:N3 - </a:t>
            </a:r>
            <a:r>
              <a:rPr lang="en-IE" sz="1200" i="1" dirty="0">
                <a:solidFill>
                  <a:schemeClr val="bg1">
                    <a:lumMod val="65000"/>
                  </a:schemeClr>
                </a:solidFill>
              </a:rPr>
              <a:t>Manifesto for Generative AI in Higher Education</a:t>
            </a:r>
          </a:p>
        </p:txBody>
      </p:sp>
      <p:sp>
        <p:nvSpPr>
          <p:cNvPr id="4" name="Text 1">
            <a:extLst>
              <a:ext uri="{FF2B5EF4-FFF2-40B4-BE49-F238E27FC236}">
                <a16:creationId xmlns:a16="http://schemas.microsoft.com/office/drawing/2014/main" id="{4C91ECF4-6E10-4599-89BD-1A0A8D30715B}"/>
              </a:ext>
            </a:extLst>
          </p:cNvPr>
          <p:cNvSpPr/>
          <p:nvPr userDrawn="1"/>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7" name="Text 2">
            <a:extLst>
              <a:ext uri="{FF2B5EF4-FFF2-40B4-BE49-F238E27FC236}">
                <a16:creationId xmlns:a16="http://schemas.microsoft.com/office/drawing/2014/main" id="{F2CA2F51-C047-424E-95B9-E0C927D63DBA}"/>
              </a:ext>
            </a:extLst>
          </p:cNvPr>
          <p:cNvSpPr/>
          <p:nvPr userDrawn="1"/>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673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50"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tmp/rasterized-gradient-0207aff9.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1380458" y="1194495"/>
            <a:ext cx="6383084" cy="1386780"/>
          </a:xfrm>
          <a:prstGeom prst="rect">
            <a:avLst/>
          </a:prstGeom>
          <a:noFill/>
          <a:ln/>
        </p:spPr>
        <p:txBody>
          <a:bodyPr wrap="square" lIns="0" tIns="0" rIns="0" bIns="0" rtlCol="0" anchor="t"/>
          <a:lstStyle/>
          <a:p>
            <a:pPr marL="0" indent="0" algn="ctr">
              <a:lnSpc>
                <a:spcPts val="5460"/>
              </a:lnSpc>
              <a:buNone/>
            </a:pPr>
            <a:r>
              <a:rPr lang="en-US" sz="4400" b="1" dirty="0">
                <a:solidFill>
                  <a:srgbClr val="FFFFFF"/>
                </a:solidFill>
                <a:ea typeface="Calibri" panose="020F0502020204030204" pitchFamily="34" charset="0"/>
                <a:cs typeface="Calibri" panose="020F0502020204030204" pitchFamily="34" charset="0"/>
              </a:rPr>
              <a:t>Manifesto for Generative AI in Higher Education</a:t>
            </a:r>
            <a:endParaRPr lang="en-US" sz="4400" dirty="0"/>
          </a:p>
        </p:txBody>
      </p:sp>
      <p:sp>
        <p:nvSpPr>
          <p:cNvPr id="4" name="Text 1"/>
          <p:cNvSpPr/>
          <p:nvPr/>
        </p:nvSpPr>
        <p:spPr>
          <a:xfrm>
            <a:off x="814986" y="2771775"/>
            <a:ext cx="7514028" cy="293340"/>
          </a:xfrm>
          <a:prstGeom prst="rect">
            <a:avLst/>
          </a:prstGeom>
          <a:noFill/>
          <a:ln/>
        </p:spPr>
        <p:txBody>
          <a:bodyPr wrap="square" lIns="0" tIns="0" rIns="0" bIns="0" rtlCol="0" anchor="t"/>
          <a:lstStyle/>
          <a:p>
            <a:pPr marL="0" indent="0" algn="ctr">
              <a:lnSpc>
                <a:spcPts val="2310"/>
              </a:lnSpc>
              <a:spcBef>
                <a:spcPts val="1500"/>
              </a:spcBef>
              <a:spcAft>
                <a:spcPts val="300"/>
              </a:spcAft>
              <a:buNone/>
            </a:pPr>
            <a:r>
              <a:rPr lang="en-US" i="1" dirty="0">
                <a:solidFill>
                  <a:srgbClr val="FFFFFF"/>
                </a:solidFill>
                <a:ea typeface="Calibri" panose="020F0502020204030204" pitchFamily="34" charset="0"/>
                <a:cs typeface="Calibri" panose="020F0502020204030204" pitchFamily="34" charset="0"/>
              </a:rPr>
              <a:t>A living reflection on teaching, learning, and technology in an age of abundance</a:t>
            </a:r>
            <a:endParaRPr lang="en-US" dirty="0"/>
          </a:p>
        </p:txBody>
      </p:sp>
      <p:sp>
        <p:nvSpPr>
          <p:cNvPr id="5" name="Text 2"/>
          <p:cNvSpPr/>
          <p:nvPr/>
        </p:nvSpPr>
        <p:spPr>
          <a:xfrm>
            <a:off x="2716929" y="3484215"/>
            <a:ext cx="3710141" cy="426541"/>
          </a:xfrm>
          <a:prstGeom prst="rect">
            <a:avLst/>
          </a:prstGeom>
          <a:noFill/>
          <a:ln/>
        </p:spPr>
        <p:txBody>
          <a:bodyPr wrap="square" lIns="0" tIns="0" rIns="0" bIns="0" rtlCol="0" anchor="t"/>
          <a:lstStyle/>
          <a:p>
            <a:pPr algn="ctr">
              <a:lnSpc>
                <a:spcPts val="1680"/>
              </a:lnSpc>
              <a:spcBef>
                <a:spcPts val="3000"/>
              </a:spcBef>
              <a:spcAft>
                <a:spcPts val="300"/>
              </a:spcAft>
            </a:pP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rPr>
              <a:t>Dr Hazel Farrell &amp; Ken McCarthy</a:t>
            </a:r>
            <a:b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1200" dirty="0">
                <a:solidFill>
                  <a:srgbClr val="FFFFFF"/>
                </a:solidFill>
                <a:latin typeface="Calibri" panose="020F0502020204030204" pitchFamily="34" charset="0"/>
                <a:ea typeface="Calibri" panose="020F0502020204030204" pitchFamily="34" charset="0"/>
                <a:cs typeface="Calibri" panose="020F0502020204030204" pitchFamily="34" charset="0"/>
              </a:rPr>
              <a:t>GenAI:N3, South East Technological University</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lgn="ctr">
              <a:lnSpc>
                <a:spcPts val="1680"/>
              </a:lnSpc>
              <a:spcBef>
                <a:spcPts val="3000"/>
              </a:spcBef>
              <a:spcAft>
                <a:spcPts val="300"/>
              </a:spcAft>
              <a:buNone/>
            </a:pP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419320" y="2409825"/>
            <a:ext cx="6305360"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Detection chases the past; thoughtful design shapes the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future</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B5394"/>
              </a:solidFill>
            </a:endParaRPr>
          </a:p>
        </p:txBody>
      </p:sp>
      <p:sp>
        <p:nvSpPr>
          <p:cNvPr id="6" name="Text 2">
            <a:extLst>
              <a:ext uri="{FF2B5EF4-FFF2-40B4-BE49-F238E27FC236}">
                <a16:creationId xmlns:a16="http://schemas.microsoft.com/office/drawing/2014/main" id="{C02C0BCD-8D1B-4BAC-B67F-B90FFB7C4AE8}"/>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To chase detection is to fight the future with the tools of the past. Designing assessments that reward originality, reflection, and human insight changes the rules entirely. Instead of policing use, we design for purpose - where the value lies in the process, not the product.</a:t>
            </a:r>
          </a:p>
        </p:txBody>
      </p:sp>
      <p:sp>
        <p:nvSpPr>
          <p:cNvPr id="6" name="Text 3">
            <a:extLst>
              <a:ext uri="{FF2B5EF4-FFF2-40B4-BE49-F238E27FC236}">
                <a16:creationId xmlns:a16="http://schemas.microsoft.com/office/drawing/2014/main" id="{B34A0236-C411-587C-35E6-EFF1E6215DDC}"/>
              </a:ext>
            </a:extLst>
          </p:cNvPr>
          <p:cNvSpPr/>
          <p:nvPr/>
        </p:nvSpPr>
        <p:spPr>
          <a:xfrm>
            <a:off x="1419320" y="1242000"/>
            <a:ext cx="6305360"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Detection chases the past; thoughtful design shapes the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future</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B5394"/>
              </a:solidFill>
            </a:endParaRPr>
          </a:p>
        </p:txBody>
      </p:sp>
    </p:spTree>
    <p:extLst>
      <p:ext uri="{BB962C8B-B14F-4D97-AF65-F5344CB8AC3E}">
        <p14:creationId xmlns:p14="http://schemas.microsoft.com/office/powerpoint/2010/main" val="3687772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2089690" y="2409825"/>
            <a:ext cx="4964621"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Courage opens the door, but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resources</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build the path.</a:t>
            </a:r>
            <a:endParaRPr lang="en-US" sz="3200" dirty="0">
              <a:solidFill>
                <a:srgbClr val="0B5394"/>
              </a:solidFill>
            </a:endParaRPr>
          </a:p>
        </p:txBody>
      </p:sp>
      <p:sp>
        <p:nvSpPr>
          <p:cNvPr id="6" name="Text 2">
            <a:extLst>
              <a:ext uri="{FF2B5EF4-FFF2-40B4-BE49-F238E27FC236}">
                <a16:creationId xmlns:a16="http://schemas.microsoft.com/office/drawing/2014/main" id="{F8F59FA7-F976-47DD-A4AA-09AFFFFDAAA5}"/>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Innovation cannot flourish when educators are asked to reimagine learning in the margins of overfilled schedules. Institutions must match their ambitions with meaningful investment in time, training, and collaborative spaces. Without that commitment, change becomes rhetoric, not reality; aspirational, not transformational.</a:t>
            </a:r>
          </a:p>
        </p:txBody>
      </p:sp>
      <p:sp>
        <p:nvSpPr>
          <p:cNvPr id="6" name="Text 3">
            <a:extLst>
              <a:ext uri="{FF2B5EF4-FFF2-40B4-BE49-F238E27FC236}">
                <a16:creationId xmlns:a16="http://schemas.microsoft.com/office/drawing/2014/main" id="{886ADDC9-D39B-393A-3961-765D18D09385}"/>
              </a:ext>
            </a:extLst>
          </p:cNvPr>
          <p:cNvSpPr/>
          <p:nvPr/>
        </p:nvSpPr>
        <p:spPr>
          <a:xfrm>
            <a:off x="2089690" y="1242000"/>
            <a:ext cx="4964621"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Courage opens the door, but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resources</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build the path.</a:t>
            </a:r>
            <a:endParaRPr lang="en-US" sz="3200" dirty="0">
              <a:solidFill>
                <a:srgbClr val="0B5394"/>
              </a:solidFill>
            </a:endParaRPr>
          </a:p>
        </p:txBody>
      </p:sp>
    </p:spTree>
    <p:extLst>
      <p:ext uri="{BB962C8B-B14F-4D97-AF65-F5344CB8AC3E}">
        <p14:creationId xmlns:p14="http://schemas.microsoft.com/office/powerpoint/2010/main" val="4083886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771507" y="2681288"/>
            <a:ext cx="5600986" cy="542925"/>
          </a:xfrm>
          <a:prstGeom prst="rect">
            <a:avLst/>
          </a:prstGeom>
          <a:noFill/>
          <a:ln/>
        </p:spPr>
        <p:txBody>
          <a:bodyPr wrap="square" lIns="0" tIns="0" rIns="0" bIns="0" rtlCol="0" anchor="t"/>
          <a:lstStyle/>
          <a:p>
            <a:pPr marL="0" indent="0" algn="ctr">
              <a:lnSpc>
                <a:spcPts val="4275"/>
              </a:lnSpc>
              <a:buNone/>
            </a:pP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Curiosity</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surpasses completion.</a:t>
            </a:r>
            <a:endParaRPr lang="en-US" sz="3200" dirty="0">
              <a:solidFill>
                <a:srgbClr val="0B5394"/>
              </a:solidFill>
            </a:endParaRPr>
          </a:p>
        </p:txBody>
      </p:sp>
      <p:sp>
        <p:nvSpPr>
          <p:cNvPr id="6" name="Text 2">
            <a:extLst>
              <a:ext uri="{FF2B5EF4-FFF2-40B4-BE49-F238E27FC236}">
                <a16:creationId xmlns:a16="http://schemas.microsoft.com/office/drawing/2014/main" id="{5E2D3F92-DF23-44E5-B388-5CA2BDD9C675}"/>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In a world where technology fills in the blanks, curiosity keeps the mind alive. When answers arrive before the questions are formed, curiosity becomes radical. True learning is not about racing to the finish but about lingering in the unknown.</a:t>
            </a:r>
          </a:p>
        </p:txBody>
      </p:sp>
      <p:sp>
        <p:nvSpPr>
          <p:cNvPr id="6" name="Text 3">
            <a:extLst>
              <a:ext uri="{FF2B5EF4-FFF2-40B4-BE49-F238E27FC236}">
                <a16:creationId xmlns:a16="http://schemas.microsoft.com/office/drawing/2014/main" id="{AD226ED6-10C5-FD09-5F58-E1EFDD10C05F}"/>
              </a:ext>
            </a:extLst>
          </p:cNvPr>
          <p:cNvSpPr/>
          <p:nvPr/>
        </p:nvSpPr>
        <p:spPr>
          <a:xfrm>
            <a:off x="1771507" y="1242000"/>
            <a:ext cx="5600986" cy="542925"/>
          </a:xfrm>
          <a:prstGeom prst="rect">
            <a:avLst/>
          </a:prstGeom>
          <a:noFill/>
          <a:ln/>
        </p:spPr>
        <p:txBody>
          <a:bodyPr wrap="square" lIns="0" tIns="0" rIns="0" bIns="0" rtlCol="0" anchor="t"/>
          <a:lstStyle/>
          <a:p>
            <a:pPr marL="0" indent="0" algn="ctr">
              <a:lnSpc>
                <a:spcPts val="4275"/>
              </a:lnSpc>
              <a:buNone/>
            </a:pP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Curiosity</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surpasses completion.</a:t>
            </a:r>
            <a:endParaRPr lang="en-US" sz="3200" dirty="0">
              <a:solidFill>
                <a:srgbClr val="0B5394"/>
              </a:solidFill>
            </a:endParaRPr>
          </a:p>
        </p:txBody>
      </p:sp>
    </p:spTree>
    <p:extLst>
      <p:ext uri="{BB962C8B-B14F-4D97-AF65-F5344CB8AC3E}">
        <p14:creationId xmlns:p14="http://schemas.microsoft.com/office/powerpoint/2010/main" val="139952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778794" y="2409825"/>
            <a:ext cx="5586413"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Students must learn with GenAI before they can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question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it.</a:t>
            </a:r>
            <a:endParaRPr lang="en-US" sz="3200" dirty="0">
              <a:solidFill>
                <a:srgbClr val="0B5394"/>
              </a:solidFill>
            </a:endParaRPr>
          </a:p>
        </p:txBody>
      </p:sp>
      <p:sp>
        <p:nvSpPr>
          <p:cNvPr id="6" name="Text 2">
            <a:extLst>
              <a:ext uri="{FF2B5EF4-FFF2-40B4-BE49-F238E27FC236}">
                <a16:creationId xmlns:a16="http://schemas.microsoft.com/office/drawing/2014/main" id="{025FA635-E658-4440-A6A2-E972065CAC9F}"/>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Ethical understanding grows through experience, not avoidance. Ethical literacy is not born of walls, but of windows. By engaging with generative tools, students come to recognise their capacities, limits, and biases. To know GenAI is to stand beside it critically, not compliantly.</a:t>
            </a:r>
          </a:p>
        </p:txBody>
      </p:sp>
      <p:sp>
        <p:nvSpPr>
          <p:cNvPr id="6" name="Text 3">
            <a:extLst>
              <a:ext uri="{FF2B5EF4-FFF2-40B4-BE49-F238E27FC236}">
                <a16:creationId xmlns:a16="http://schemas.microsoft.com/office/drawing/2014/main" id="{7D25E576-20E2-6DC4-005D-413473C9DEC9}"/>
              </a:ext>
            </a:extLst>
          </p:cNvPr>
          <p:cNvSpPr/>
          <p:nvPr/>
        </p:nvSpPr>
        <p:spPr>
          <a:xfrm>
            <a:off x="1778794" y="1242000"/>
            <a:ext cx="5586413"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Students must learn with GenAI before they can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question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it.</a:t>
            </a:r>
            <a:endParaRPr lang="en-US" sz="3200" dirty="0">
              <a:solidFill>
                <a:srgbClr val="0B5394"/>
              </a:solidFill>
            </a:endParaRPr>
          </a:p>
        </p:txBody>
      </p:sp>
    </p:spTree>
    <p:extLst>
      <p:ext uri="{BB962C8B-B14F-4D97-AF65-F5344CB8AC3E}">
        <p14:creationId xmlns:p14="http://schemas.microsoft.com/office/powerpoint/2010/main" val="2678357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858706" y="2681288"/>
            <a:ext cx="7426589"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Students are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collaborators</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not spectators.</a:t>
            </a:r>
            <a:endParaRPr lang="en-US" sz="3200" dirty="0">
              <a:solidFill>
                <a:srgbClr val="0B5394"/>
              </a:solidFill>
            </a:endParaRPr>
          </a:p>
        </p:txBody>
      </p:sp>
      <p:sp>
        <p:nvSpPr>
          <p:cNvPr id="6" name="Text 2">
            <a:extLst>
              <a:ext uri="{FF2B5EF4-FFF2-40B4-BE49-F238E27FC236}">
                <a16:creationId xmlns:a16="http://schemas.microsoft.com/office/drawing/2014/main" id="{85206D9E-203B-4E98-B582-CDB6970876DB}"/>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They must help write the story of GenAI in education, not merely read its script. In doing so, they learn both the weight of responsibility and the strength to challenge the systems that shape them.</a:t>
            </a:r>
          </a:p>
        </p:txBody>
      </p:sp>
      <p:sp>
        <p:nvSpPr>
          <p:cNvPr id="6" name="Text 3">
            <a:extLst>
              <a:ext uri="{FF2B5EF4-FFF2-40B4-BE49-F238E27FC236}">
                <a16:creationId xmlns:a16="http://schemas.microsoft.com/office/drawing/2014/main" id="{1F311D57-2ACC-EDDC-1F5A-DC59F439D47B}"/>
              </a:ext>
            </a:extLst>
          </p:cNvPr>
          <p:cNvSpPr/>
          <p:nvPr/>
        </p:nvSpPr>
        <p:spPr>
          <a:xfrm>
            <a:off x="858706" y="1242000"/>
            <a:ext cx="7426589"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Students are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collaborators</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not spectators.</a:t>
            </a:r>
            <a:endParaRPr lang="en-US" sz="3200" dirty="0">
              <a:solidFill>
                <a:srgbClr val="0B5394"/>
              </a:solidFill>
            </a:endParaRPr>
          </a:p>
        </p:txBody>
      </p:sp>
    </p:spTree>
    <p:extLst>
      <p:ext uri="{BB962C8B-B14F-4D97-AF65-F5344CB8AC3E}">
        <p14:creationId xmlns:p14="http://schemas.microsoft.com/office/powerpoint/2010/main" val="2912995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3" name="Text 1"/>
          <p:cNvSpPr/>
          <p:nvPr/>
        </p:nvSpPr>
        <p:spPr>
          <a:xfrm>
            <a:off x="0" y="0"/>
            <a:ext cx="9144000" cy="762000"/>
          </a:xfrm>
          <a:prstGeom prst="rect">
            <a:avLst/>
          </a:prstGeom>
          <a:solidFill>
            <a:srgbClr val="224955"/>
          </a:solidFill>
          <a:ln/>
        </p:spPr>
        <p:txBody>
          <a:bodyPr wrap="square" rtlCol="0" anchor="ctr"/>
          <a:lstStyle/>
          <a:p>
            <a:pPr marL="0" indent="0">
              <a:buNone/>
            </a:pPr>
            <a:endParaRPr lang="en-US" dirty="0"/>
          </a:p>
        </p:txBody>
      </p:sp>
      <p:sp>
        <p:nvSpPr>
          <p:cNvPr id="4" name="Text 2"/>
          <p:cNvSpPr/>
          <p:nvPr/>
        </p:nvSpPr>
        <p:spPr>
          <a:xfrm>
            <a:off x="285749" y="221010"/>
            <a:ext cx="5291085"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ea typeface="Calibri" panose="020F0502020204030204" pitchFamily="34" charset="0"/>
                <a:cs typeface="Calibri" panose="020F0502020204030204" pitchFamily="34" charset="0"/>
              </a:rPr>
              <a:t>Manifesto for Generative AI in Higher Education</a:t>
            </a:r>
            <a:endParaRPr lang="en-US" sz="2000" dirty="0"/>
          </a:p>
        </p:txBody>
      </p:sp>
      <p:sp>
        <p:nvSpPr>
          <p:cNvPr id="6" name="TextBox 5">
            <a:extLst>
              <a:ext uri="{FF2B5EF4-FFF2-40B4-BE49-F238E27FC236}">
                <a16:creationId xmlns:a16="http://schemas.microsoft.com/office/drawing/2014/main" id="{7867CFB0-1C5F-484D-9D91-B60428F66483}"/>
              </a:ext>
            </a:extLst>
          </p:cNvPr>
          <p:cNvSpPr txBox="1"/>
          <p:nvPr/>
        </p:nvSpPr>
        <p:spPr>
          <a:xfrm>
            <a:off x="285749" y="993059"/>
            <a:ext cx="8129116" cy="2862322"/>
          </a:xfrm>
          <a:prstGeom prst="rect">
            <a:avLst/>
          </a:prstGeom>
          <a:noFill/>
        </p:spPr>
        <p:txBody>
          <a:bodyPr wrap="square" rtlCol="0">
            <a:spAutoFit/>
          </a:bodyPr>
          <a:lstStyle/>
          <a:p>
            <a:r>
              <a:rPr lang="en-GB" b="0" i="1" dirty="0">
                <a:solidFill>
                  <a:srgbClr val="2C2C2C"/>
                </a:solidFill>
                <a:effectLst/>
              </a:rPr>
              <a:t>We stand at a threshold between what learning has been and what it might become. GenAI invites possibility and provokes uncertainty in equal measure. Our task is to respond not with fear, but with imagination and integrity to ensure that learning remains a deeply human act. Every generation of educators inherits a changing landscape. GenAI has redrawn ours, but the direction remains ours to choose.</a:t>
            </a:r>
          </a:p>
          <a:p>
            <a:endParaRPr lang="en-GB" b="0" i="1" dirty="0">
              <a:solidFill>
                <a:srgbClr val="2C2C2C"/>
              </a:solidFill>
              <a:effectLst/>
            </a:endParaRPr>
          </a:p>
          <a:p>
            <a:r>
              <a:rPr lang="en-GB" b="0" i="1" dirty="0">
                <a:solidFill>
                  <a:srgbClr val="2C2C2C"/>
                </a:solidFill>
                <a:effectLst/>
              </a:rPr>
              <a:t>This manifesto is not a rulebook or a warning. It is an invitation to think, to question, and to act with intention. It speaks to educators, students, and institutions who want to teach and learn with and without GenAI, not merely about it. It is designed to evolve and to be read aloud, debated, annotated, and rewritten.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748951" y="2409825"/>
            <a:ext cx="7646099"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We cannot ask students to be collaborators in systems designed to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constrain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them.</a:t>
            </a:r>
            <a:endParaRPr lang="en-US" sz="3200" dirty="0">
              <a:solidFill>
                <a:srgbClr val="0B5394"/>
              </a:solidFill>
            </a:endParaRPr>
          </a:p>
        </p:txBody>
      </p:sp>
      <p:sp>
        <p:nvSpPr>
          <p:cNvPr id="6" name="Text 2">
            <a:extLst>
              <a:ext uri="{FF2B5EF4-FFF2-40B4-BE49-F238E27FC236}">
                <a16:creationId xmlns:a16="http://schemas.microsoft.com/office/drawing/2014/main" id="{37F13FA7-B9C9-424E-8D75-55E07226A30C}"/>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Inviting students to collaborate in systems that will not change is not partnership but performance, deepening cynicism instead of trust. Trust is built not through invitations, but through the courage of institutions to listen and to change.</a:t>
            </a:r>
          </a:p>
        </p:txBody>
      </p:sp>
      <p:sp>
        <p:nvSpPr>
          <p:cNvPr id="6" name="Text 3">
            <a:extLst>
              <a:ext uri="{FF2B5EF4-FFF2-40B4-BE49-F238E27FC236}">
                <a16:creationId xmlns:a16="http://schemas.microsoft.com/office/drawing/2014/main" id="{EFFB69C0-462A-E3A0-8046-6143871FF1D1}"/>
              </a:ext>
            </a:extLst>
          </p:cNvPr>
          <p:cNvSpPr/>
          <p:nvPr/>
        </p:nvSpPr>
        <p:spPr>
          <a:xfrm>
            <a:off x="748951" y="1242000"/>
            <a:ext cx="7646099"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We cannot ask students to be collaborators in systems designed to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constrain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them.</a:t>
            </a:r>
            <a:endParaRPr lang="en-US" sz="3200" dirty="0">
              <a:solidFill>
                <a:srgbClr val="0B5394"/>
              </a:solidFill>
            </a:endParaRPr>
          </a:p>
        </p:txBody>
      </p:sp>
    </p:spTree>
    <p:extLst>
      <p:ext uri="{BB962C8B-B14F-4D97-AF65-F5344CB8AC3E}">
        <p14:creationId xmlns:p14="http://schemas.microsoft.com/office/powerpoint/2010/main" val="352852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482471" y="2409825"/>
            <a:ext cx="6179058"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Our job is not to tame the machine, but to awaken the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human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next to it.</a:t>
            </a:r>
            <a:endParaRPr lang="en-US" sz="3200" dirty="0">
              <a:solidFill>
                <a:srgbClr val="0B5394"/>
              </a:solidFill>
            </a:endParaRPr>
          </a:p>
        </p:txBody>
      </p:sp>
      <p:sp>
        <p:nvSpPr>
          <p:cNvPr id="6" name="Text 2">
            <a:extLst>
              <a:ext uri="{FF2B5EF4-FFF2-40B4-BE49-F238E27FC236}">
                <a16:creationId xmlns:a16="http://schemas.microsoft.com/office/drawing/2014/main" id="{F3A2B2BB-498B-4F43-9AE8-CD150345830F}"/>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will surge forward, indifferent to our rules. Our work is to nurture the inner compass of empathy, discernment, and ethical vision which keeps education anchored in humanity. The true horizon of learning is not control; it is conscience.</a:t>
            </a:r>
          </a:p>
        </p:txBody>
      </p:sp>
      <p:sp>
        <p:nvSpPr>
          <p:cNvPr id="6" name="Text 3">
            <a:extLst>
              <a:ext uri="{FF2B5EF4-FFF2-40B4-BE49-F238E27FC236}">
                <a16:creationId xmlns:a16="http://schemas.microsoft.com/office/drawing/2014/main" id="{A99BAC28-77E2-27BC-A46A-6827364424F9}"/>
              </a:ext>
            </a:extLst>
          </p:cNvPr>
          <p:cNvSpPr/>
          <p:nvPr/>
        </p:nvSpPr>
        <p:spPr>
          <a:xfrm>
            <a:off x="1482471" y="1242000"/>
            <a:ext cx="6179058"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Our job is not to tame the machine, but to awaken the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human</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 next to it.</a:t>
            </a:r>
            <a:endParaRPr lang="en-US" sz="3200" dirty="0">
              <a:solidFill>
                <a:srgbClr val="0B5394"/>
              </a:solidFill>
            </a:endParaRPr>
          </a:p>
        </p:txBody>
      </p:sp>
    </p:spTree>
    <p:extLst>
      <p:ext uri="{BB962C8B-B14F-4D97-AF65-F5344CB8AC3E}">
        <p14:creationId xmlns:p14="http://schemas.microsoft.com/office/powerpoint/2010/main" val="2162060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5" name="Text 3"/>
          <p:cNvSpPr/>
          <p:nvPr/>
        </p:nvSpPr>
        <p:spPr>
          <a:xfrm>
            <a:off x="1648243" y="2681288"/>
            <a:ext cx="5847365"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Transparency is the new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integrity</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As the line between original and generated grows indistinct, honesty about process becomes more important than the illusion of purity. Students and staff alike should be able to say: Here's what I used, and here's how it shaped my work. In a hybrid world, transparency builds the trust that integrity depends on.</a:t>
            </a:r>
          </a:p>
        </p:txBody>
      </p:sp>
      <p:sp>
        <p:nvSpPr>
          <p:cNvPr id="7" name="Text 3">
            <a:extLst>
              <a:ext uri="{FF2B5EF4-FFF2-40B4-BE49-F238E27FC236}">
                <a16:creationId xmlns:a16="http://schemas.microsoft.com/office/drawing/2014/main" id="{DA51403D-F2F9-48BE-A016-20C16D2FC4B2}"/>
              </a:ext>
            </a:extLst>
          </p:cNvPr>
          <p:cNvSpPr/>
          <p:nvPr/>
        </p:nvSpPr>
        <p:spPr>
          <a:xfrm>
            <a:off x="1648243" y="1242000"/>
            <a:ext cx="5847365"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Transparency is the new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integrity</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Tree>
    <p:extLst>
      <p:ext uri="{BB962C8B-B14F-4D97-AF65-F5344CB8AC3E}">
        <p14:creationId xmlns:p14="http://schemas.microsoft.com/office/powerpoint/2010/main" val="12925348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2211134" y="2409825"/>
            <a:ext cx="4721733"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Academic judgement is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augmented</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not automated.</a:t>
            </a:r>
            <a:endParaRPr lang="en-US" sz="3200" dirty="0">
              <a:solidFill>
                <a:srgbClr val="E85C41"/>
              </a:solidFill>
            </a:endParaRPr>
          </a:p>
        </p:txBody>
      </p:sp>
      <p:sp>
        <p:nvSpPr>
          <p:cNvPr id="6" name="Text 2">
            <a:extLst>
              <a:ext uri="{FF2B5EF4-FFF2-40B4-BE49-F238E27FC236}">
                <a16:creationId xmlns:a16="http://schemas.microsoft.com/office/drawing/2014/main" id="{0F903F5B-5DFB-412D-B333-58ADA7A2A116}"/>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can illuminate patterns, generate ideas, and offer feedback - but discernment remains the domain of educators. Algorithms may assist, but they do not assess. Human context, empathy, and fairness are not optional; they are the foundation of academic decision-making.</a:t>
            </a:r>
          </a:p>
        </p:txBody>
      </p:sp>
      <p:sp>
        <p:nvSpPr>
          <p:cNvPr id="7" name="Text 3">
            <a:extLst>
              <a:ext uri="{FF2B5EF4-FFF2-40B4-BE49-F238E27FC236}">
                <a16:creationId xmlns:a16="http://schemas.microsoft.com/office/drawing/2014/main" id="{2EE33C7D-FEC2-40C6-AAAF-C7340115E5A9}"/>
              </a:ext>
            </a:extLst>
          </p:cNvPr>
          <p:cNvSpPr/>
          <p:nvPr/>
        </p:nvSpPr>
        <p:spPr>
          <a:xfrm>
            <a:off x="2211134" y="1242000"/>
            <a:ext cx="4721733"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Academic judgement is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augmented</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not automated.</a:t>
            </a:r>
            <a:endParaRPr lang="en-US" sz="3200" dirty="0">
              <a:solidFill>
                <a:srgbClr val="E85C41"/>
              </a:solidFill>
            </a:endParaRPr>
          </a:p>
        </p:txBody>
      </p:sp>
    </p:spTree>
    <p:extLst>
      <p:ext uri="{BB962C8B-B14F-4D97-AF65-F5344CB8AC3E}">
        <p14:creationId xmlns:p14="http://schemas.microsoft.com/office/powerpoint/2010/main" val="233762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2162556" y="2409825"/>
            <a:ext cx="4818888"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Institutions must lead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ethically</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not just efficiently.</a:t>
            </a:r>
            <a:endParaRPr lang="en-US" sz="3200" dirty="0">
              <a:solidFill>
                <a:srgbClr val="E85C41"/>
              </a:solidFill>
            </a:endParaRPr>
          </a:p>
        </p:txBody>
      </p:sp>
      <p:sp>
        <p:nvSpPr>
          <p:cNvPr id="6" name="Text 2">
            <a:extLst>
              <a:ext uri="{FF2B5EF4-FFF2-40B4-BE49-F238E27FC236}">
                <a16:creationId xmlns:a16="http://schemas.microsoft.com/office/drawing/2014/main" id="{9AF4DA5D-E5E9-484D-9724-6ADFC7FB4B55}"/>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Universities cannot hand their conscience to vendors. Universities must anchor decisions in the core values of equity, privacy, and sustainability rather than simply cost. Institutional courage is what makes staff integrity possible.</a:t>
            </a:r>
          </a:p>
        </p:txBody>
      </p:sp>
      <p:sp>
        <p:nvSpPr>
          <p:cNvPr id="7" name="Text 3">
            <a:extLst>
              <a:ext uri="{FF2B5EF4-FFF2-40B4-BE49-F238E27FC236}">
                <a16:creationId xmlns:a16="http://schemas.microsoft.com/office/drawing/2014/main" id="{91EF45B9-E48C-4C7E-8AD7-50169F6962D1}"/>
              </a:ext>
            </a:extLst>
          </p:cNvPr>
          <p:cNvSpPr/>
          <p:nvPr/>
        </p:nvSpPr>
        <p:spPr>
          <a:xfrm>
            <a:off x="2162556" y="1242000"/>
            <a:ext cx="4818888"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Institutions must lead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ethically</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not just efficiently.</a:t>
            </a:r>
            <a:endParaRPr lang="en-US" sz="3200" dirty="0">
              <a:solidFill>
                <a:srgbClr val="E85C41"/>
              </a:solidFill>
            </a:endParaRPr>
          </a:p>
        </p:txBody>
      </p:sp>
    </p:spTree>
    <p:extLst>
      <p:ext uri="{BB962C8B-B14F-4D97-AF65-F5344CB8AC3E}">
        <p14:creationId xmlns:p14="http://schemas.microsoft.com/office/powerpoint/2010/main" val="3742523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3" name="Text 1"/>
          <p:cNvSpPr/>
          <p:nvPr/>
        </p:nvSpPr>
        <p:spPr>
          <a:xfrm>
            <a:off x="0" y="0"/>
            <a:ext cx="9144000" cy="762000"/>
          </a:xfrm>
          <a:prstGeom prst="rect">
            <a:avLst/>
          </a:prstGeom>
          <a:solidFill>
            <a:srgbClr val="224955"/>
          </a:solidFill>
          <a:ln/>
        </p:spPr>
        <p:txBody>
          <a:bodyPr wrap="square" rtlCol="0" anchor="ctr"/>
          <a:lstStyle/>
          <a:p>
            <a:pPr marL="0" indent="0">
              <a:buNone/>
            </a:pPr>
            <a:endParaRPr lang="en-US" dirty="0"/>
          </a:p>
        </p:txBody>
      </p:sp>
      <p:sp>
        <p:nvSpPr>
          <p:cNvPr id="4" name="Text 2"/>
          <p:cNvSpPr/>
          <p:nvPr/>
        </p:nvSpPr>
        <p:spPr>
          <a:xfrm>
            <a:off x="285749" y="221010"/>
            <a:ext cx="5291085"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ea typeface="Calibri" panose="020F0502020204030204" pitchFamily="34" charset="0"/>
                <a:cs typeface="Calibri" panose="020F0502020204030204" pitchFamily="34" charset="0"/>
              </a:rPr>
              <a:t>Manifesto for Generative AI in Higher Education</a:t>
            </a:r>
            <a:endParaRPr lang="en-US" sz="2000" dirty="0"/>
          </a:p>
        </p:txBody>
      </p:sp>
      <p:sp>
        <p:nvSpPr>
          <p:cNvPr id="6" name="TextBox 5">
            <a:extLst>
              <a:ext uri="{FF2B5EF4-FFF2-40B4-BE49-F238E27FC236}">
                <a16:creationId xmlns:a16="http://schemas.microsoft.com/office/drawing/2014/main" id="{7867CFB0-1C5F-484D-9D91-B60428F66483}"/>
              </a:ext>
            </a:extLst>
          </p:cNvPr>
          <p:cNvSpPr txBox="1"/>
          <p:nvPr/>
        </p:nvSpPr>
        <p:spPr>
          <a:xfrm>
            <a:off x="285749" y="993059"/>
            <a:ext cx="8129116" cy="3139321"/>
          </a:xfrm>
          <a:prstGeom prst="rect">
            <a:avLst/>
          </a:prstGeom>
          <a:noFill/>
        </p:spPr>
        <p:txBody>
          <a:bodyPr wrap="square" rtlCol="0">
            <a:spAutoFit/>
          </a:bodyPr>
          <a:lstStyle/>
          <a:p>
            <a:r>
              <a:rPr lang="en-GB" b="0" i="1" dirty="0">
                <a:solidFill>
                  <a:srgbClr val="2C2C2C"/>
                </a:solidFill>
                <a:effectLst/>
              </a:rPr>
              <a:t>This manifesto unfolds across three intertwined themes:</a:t>
            </a:r>
            <a:br>
              <a:rPr lang="en-GB" b="0" i="1" dirty="0">
                <a:solidFill>
                  <a:srgbClr val="2C2C2C"/>
                </a:solidFill>
                <a:effectLst/>
              </a:rPr>
            </a:br>
            <a:br>
              <a:rPr lang="en-GB" dirty="0"/>
            </a:br>
            <a:r>
              <a:rPr lang="en-GB" b="1" i="0" dirty="0">
                <a:solidFill>
                  <a:srgbClr val="0B5394"/>
                </a:solidFill>
                <a:effectLst/>
              </a:rPr>
              <a:t>Theme 1: Rethinking Teaching and Learning</a:t>
            </a:r>
            <a:r>
              <a:rPr lang="en-GB" b="0" i="0" dirty="0">
                <a:solidFill>
                  <a:srgbClr val="2C2C2C"/>
                </a:solidFill>
                <a:effectLst/>
              </a:rPr>
              <a:t> explores how curiosity, collaboration, and critical design can redefine education in an age of abundance.</a:t>
            </a:r>
            <a:br>
              <a:rPr lang="en-GB" b="0" i="0" dirty="0">
                <a:solidFill>
                  <a:srgbClr val="2C2C2C"/>
                </a:solidFill>
                <a:effectLst/>
              </a:rPr>
            </a:br>
            <a:br>
              <a:rPr lang="en-GB" dirty="0"/>
            </a:br>
            <a:r>
              <a:rPr lang="en-GB" b="1" i="0" dirty="0">
                <a:solidFill>
                  <a:srgbClr val="E85C41"/>
                </a:solidFill>
                <a:effectLst/>
              </a:rPr>
              <a:t>Theme 2: Responsibility, Ethics, and Power</a:t>
            </a:r>
            <a:r>
              <a:rPr lang="en-GB" b="0" i="0" dirty="0">
                <a:solidFill>
                  <a:srgbClr val="2C2C2C"/>
                </a:solidFill>
                <a:effectLst/>
              </a:rPr>
              <a:t> examines the shared duty of educators and institutions to act with transparency, equity, and care.</a:t>
            </a:r>
            <a:br>
              <a:rPr lang="en-GB" b="0" i="0" dirty="0">
                <a:solidFill>
                  <a:srgbClr val="2C2C2C"/>
                </a:solidFill>
                <a:effectLst/>
              </a:rPr>
            </a:br>
            <a:br>
              <a:rPr lang="en-GB" dirty="0"/>
            </a:br>
            <a:r>
              <a:rPr lang="en-GB" b="1" i="0" dirty="0">
                <a:solidFill>
                  <a:srgbClr val="00796B"/>
                </a:solidFill>
                <a:effectLst/>
              </a:rPr>
              <a:t>Theme 3: Imagination, Humanity, and the Future</a:t>
            </a:r>
            <a:r>
              <a:rPr lang="en-GB" b="0" i="0" dirty="0">
                <a:solidFill>
                  <a:srgbClr val="2C2C2C"/>
                </a:solidFill>
                <a:effectLst/>
              </a:rPr>
              <a:t> looks forward, affirming that while GenAI may transform the tools of learning, it is human creativity, conscience, and connection that will shape what comes next.</a:t>
            </a:r>
            <a:endParaRPr lang="en-GB" dirty="0"/>
          </a:p>
        </p:txBody>
      </p:sp>
    </p:spTree>
    <p:extLst>
      <p:ext uri="{BB962C8B-B14F-4D97-AF65-F5344CB8AC3E}">
        <p14:creationId xmlns:p14="http://schemas.microsoft.com/office/powerpoint/2010/main" val="3483271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1402318" y="2681288"/>
            <a:ext cx="6339364"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Accountability scales with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influence</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
        <p:nvSpPr>
          <p:cNvPr id="6" name="Text 2">
            <a:extLst>
              <a:ext uri="{FF2B5EF4-FFF2-40B4-BE49-F238E27FC236}">
                <a16:creationId xmlns:a16="http://schemas.microsoft.com/office/drawing/2014/main" id="{21A0B6EF-4FAD-4D61-87BA-0A07850F1602}"/>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greater the reach of our technologies, the stronger our duty to justify their use. Institutions must show, not just state, how GenAI aligns with educational and institutional values. Responsibility must be visible through transparent governance, clear boundaries, and open dialogue.</a:t>
            </a:r>
          </a:p>
        </p:txBody>
      </p:sp>
      <p:sp>
        <p:nvSpPr>
          <p:cNvPr id="7" name="Text 3">
            <a:extLst>
              <a:ext uri="{FF2B5EF4-FFF2-40B4-BE49-F238E27FC236}">
                <a16:creationId xmlns:a16="http://schemas.microsoft.com/office/drawing/2014/main" id="{5E508410-1CB4-4D20-B0AD-7FA313278E98}"/>
              </a:ext>
            </a:extLst>
          </p:cNvPr>
          <p:cNvSpPr/>
          <p:nvPr/>
        </p:nvSpPr>
        <p:spPr>
          <a:xfrm>
            <a:off x="1402318" y="1242000"/>
            <a:ext cx="6339364"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Accountability scales with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influence</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Tree>
    <p:extLst>
      <p:ext uri="{BB962C8B-B14F-4D97-AF65-F5344CB8AC3E}">
        <p14:creationId xmlns:p14="http://schemas.microsoft.com/office/powerpoint/2010/main" val="2563629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1135295" y="2681288"/>
            <a:ext cx="6873261"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Efficiency is seductive;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wisdom</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lingers.</a:t>
            </a:r>
            <a:endParaRPr lang="en-US" sz="3200" dirty="0">
              <a:solidFill>
                <a:srgbClr val="E85C41"/>
              </a:solidFill>
            </a:endParaRPr>
          </a:p>
        </p:txBody>
      </p:sp>
      <p:sp>
        <p:nvSpPr>
          <p:cNvPr id="6" name="Text 2">
            <a:extLst>
              <a:ext uri="{FF2B5EF4-FFF2-40B4-BE49-F238E27FC236}">
                <a16:creationId xmlns:a16="http://schemas.microsoft.com/office/drawing/2014/main" id="{0B68DA05-0926-4EAD-B91F-1F0CC0B2E3C7}"/>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Automation races ahead, promising speed and ease. But learning does not live in haste; it breathes in reflection, conversation, and the slow turning of thought. Growth unfolds in the pauses. As the world accelerates, we must guard the quiet tempos where thought becomes understanding.</a:t>
            </a:r>
          </a:p>
        </p:txBody>
      </p:sp>
      <p:sp>
        <p:nvSpPr>
          <p:cNvPr id="7" name="Text 3">
            <a:extLst>
              <a:ext uri="{FF2B5EF4-FFF2-40B4-BE49-F238E27FC236}">
                <a16:creationId xmlns:a16="http://schemas.microsoft.com/office/drawing/2014/main" id="{AD8F0CD5-094F-4932-ACF1-532A12A8A3E1}"/>
              </a:ext>
            </a:extLst>
          </p:cNvPr>
          <p:cNvSpPr/>
          <p:nvPr/>
        </p:nvSpPr>
        <p:spPr>
          <a:xfrm>
            <a:off x="1135295" y="1242000"/>
            <a:ext cx="6873261"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Efficiency is seductive;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wisdom</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lingers.</a:t>
            </a:r>
            <a:endParaRPr lang="en-US" sz="3200" dirty="0">
              <a:solidFill>
                <a:srgbClr val="E85C41"/>
              </a:solidFill>
            </a:endParaRPr>
          </a:p>
        </p:txBody>
      </p:sp>
    </p:spTree>
    <p:extLst>
      <p:ext uri="{BB962C8B-B14F-4D97-AF65-F5344CB8AC3E}">
        <p14:creationId xmlns:p14="http://schemas.microsoft.com/office/powerpoint/2010/main" val="14307736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2084832" y="2409825"/>
            <a:ext cx="4974336"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There is no "neutral" data - only stories told by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systems</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
        <p:nvSpPr>
          <p:cNvPr id="6" name="Text 2">
            <a:extLst>
              <a:ext uri="{FF2B5EF4-FFF2-40B4-BE49-F238E27FC236}">
                <a16:creationId xmlns:a16="http://schemas.microsoft.com/office/drawing/2014/main" id="{DEED6529-2EA8-4FB5-A958-87D086C8C154}"/>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Every dataset carries values, omissions, and histories within it. GenAI is not a mirror of truth but a chorus of inherited biases, shaped by its makers and the cultures that feed it. Recognising this enables us to teach students to read outputs not as objective facts, but as narratives to be questioned.</a:t>
            </a:r>
          </a:p>
        </p:txBody>
      </p:sp>
      <p:sp>
        <p:nvSpPr>
          <p:cNvPr id="7" name="Text 3">
            <a:extLst>
              <a:ext uri="{FF2B5EF4-FFF2-40B4-BE49-F238E27FC236}">
                <a16:creationId xmlns:a16="http://schemas.microsoft.com/office/drawing/2014/main" id="{65AF6113-6608-4FC6-B955-3A62DA64A1B5}"/>
              </a:ext>
            </a:extLst>
          </p:cNvPr>
          <p:cNvSpPr/>
          <p:nvPr/>
        </p:nvSpPr>
        <p:spPr>
          <a:xfrm>
            <a:off x="2084832" y="1242000"/>
            <a:ext cx="4974336"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There is no "neutral" data - only stories told by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systems</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Tree>
    <p:extLst>
      <p:ext uri="{BB962C8B-B14F-4D97-AF65-F5344CB8AC3E}">
        <p14:creationId xmlns:p14="http://schemas.microsoft.com/office/powerpoint/2010/main" val="1362656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2520815" y="2681288"/>
            <a:ext cx="4102370" cy="542925"/>
          </a:xfrm>
          <a:prstGeom prst="rect">
            <a:avLst/>
          </a:prstGeom>
          <a:noFill/>
          <a:ln/>
        </p:spPr>
        <p:txBody>
          <a:bodyPr wrap="square" lIns="0" tIns="0" rIns="0" bIns="0" rtlCol="0" anchor="t"/>
          <a:lstStyle/>
          <a:p>
            <a:pPr marL="0" indent="0" algn="ctr">
              <a:lnSpc>
                <a:spcPts val="4275"/>
              </a:lnSpc>
              <a:buNone/>
            </a:pP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Prompting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is pedagogy.</a:t>
            </a:r>
            <a:endParaRPr lang="en-US" sz="3200" dirty="0">
              <a:solidFill>
                <a:srgbClr val="E85C41"/>
              </a:solidFill>
            </a:endParaRPr>
          </a:p>
        </p:txBody>
      </p:sp>
      <p:sp>
        <p:nvSpPr>
          <p:cNvPr id="6" name="Text 2">
            <a:extLst>
              <a:ext uri="{FF2B5EF4-FFF2-40B4-BE49-F238E27FC236}">
                <a16:creationId xmlns:a16="http://schemas.microsoft.com/office/drawing/2014/main" id="{E1E6EB92-8A55-4A92-8BA4-EE63EC5794E3}"/>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questions we pose shape the knowledge we receive. Critical prompting requires awareness of power, context, and intention. Students must learn not only to generate prompts, but to interrogate them and question the frame as much as the response.</a:t>
            </a:r>
          </a:p>
        </p:txBody>
      </p:sp>
      <p:sp>
        <p:nvSpPr>
          <p:cNvPr id="7" name="Text 3">
            <a:extLst>
              <a:ext uri="{FF2B5EF4-FFF2-40B4-BE49-F238E27FC236}">
                <a16:creationId xmlns:a16="http://schemas.microsoft.com/office/drawing/2014/main" id="{33FB2839-973C-408D-9A18-AFFD9C6496FB}"/>
              </a:ext>
            </a:extLst>
          </p:cNvPr>
          <p:cNvSpPr/>
          <p:nvPr/>
        </p:nvSpPr>
        <p:spPr>
          <a:xfrm>
            <a:off x="2520815" y="1242000"/>
            <a:ext cx="4102370" cy="542925"/>
          </a:xfrm>
          <a:prstGeom prst="rect">
            <a:avLst/>
          </a:prstGeom>
          <a:noFill/>
          <a:ln/>
        </p:spPr>
        <p:txBody>
          <a:bodyPr wrap="square" lIns="0" tIns="0" rIns="0" bIns="0" rtlCol="0" anchor="t"/>
          <a:lstStyle/>
          <a:p>
            <a:pPr marL="0" indent="0" algn="ctr">
              <a:lnSpc>
                <a:spcPts val="4275"/>
              </a:lnSpc>
              <a:buNone/>
            </a:pP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Prompting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is pedagogy.</a:t>
            </a:r>
            <a:endParaRPr lang="en-US" sz="3200" dirty="0">
              <a:solidFill>
                <a:srgbClr val="E85C41"/>
              </a:solidFill>
            </a:endParaRPr>
          </a:p>
        </p:txBody>
      </p:sp>
    </p:spTree>
    <p:extLst>
      <p:ext uri="{BB962C8B-B14F-4D97-AF65-F5344CB8AC3E}">
        <p14:creationId xmlns:p14="http://schemas.microsoft.com/office/powerpoint/2010/main" val="1765547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1861376" y="2409825"/>
            <a:ext cx="5421249"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GenAI is not one thing - it lives differently in every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discipline</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
        <p:nvSpPr>
          <p:cNvPr id="6" name="Text 2">
            <a:extLst>
              <a:ext uri="{FF2B5EF4-FFF2-40B4-BE49-F238E27FC236}">
                <a16:creationId xmlns:a16="http://schemas.microsoft.com/office/drawing/2014/main" id="{B6B82AA4-B112-4486-AFA5-77BD5D3114FA}"/>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Its meaning shifts across disciplines and what enlightens one may obscure another. Education does not need uniformity, but plurality with each discipline finding its own pathway. Rather than universal rules, disciplines must co-create their own frameworks in conversation with their students and communities.</a:t>
            </a:r>
          </a:p>
        </p:txBody>
      </p:sp>
      <p:sp>
        <p:nvSpPr>
          <p:cNvPr id="7" name="Text 3">
            <a:extLst>
              <a:ext uri="{FF2B5EF4-FFF2-40B4-BE49-F238E27FC236}">
                <a16:creationId xmlns:a16="http://schemas.microsoft.com/office/drawing/2014/main" id="{469D1B47-4A7B-4006-8DF5-DEBB731E324E}"/>
              </a:ext>
            </a:extLst>
          </p:cNvPr>
          <p:cNvSpPr/>
          <p:nvPr/>
        </p:nvSpPr>
        <p:spPr>
          <a:xfrm>
            <a:off x="1861376" y="1242000"/>
            <a:ext cx="5421249"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GenAI is not one thing - it lives differently in every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discipline</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E85C41"/>
              </a:solidFill>
            </a:endParaRPr>
          </a:p>
        </p:txBody>
      </p:sp>
    </p:spTree>
    <p:extLst>
      <p:ext uri="{BB962C8B-B14F-4D97-AF65-F5344CB8AC3E}">
        <p14:creationId xmlns:p14="http://schemas.microsoft.com/office/powerpoint/2010/main" val="27308407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3521" y="2681288"/>
            <a:ext cx="8096958"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ea typeface="Calibri" panose="020F0502020204030204" pitchFamily="34" charset="0"/>
                <a:cs typeface="Calibri" panose="020F0502020204030204" pitchFamily="34" charset="0"/>
              </a:rPr>
              <a:t>We teach in an age of abundance, not </a:t>
            </a:r>
            <a:r>
              <a:rPr lang="en-US" sz="3200" b="1" dirty="0">
                <a:solidFill>
                  <a:srgbClr val="0B5394"/>
                </a:solidFill>
                <a:ea typeface="Calibri" panose="020F0502020204030204" pitchFamily="34" charset="0"/>
                <a:cs typeface="Calibri" panose="020F0502020204030204" pitchFamily="34" charset="0"/>
              </a:rPr>
              <a:t>scarcity</a:t>
            </a:r>
            <a:r>
              <a:rPr lang="en-US" sz="3200" dirty="0">
                <a:solidFill>
                  <a:srgbClr val="0B5394"/>
                </a:solidFill>
                <a:ea typeface="Calibri" panose="020F0502020204030204" pitchFamily="34" charset="0"/>
                <a:cs typeface="Calibri" panose="020F0502020204030204" pitchFamily="34" charset="0"/>
              </a:rPr>
              <a:t>.</a:t>
            </a:r>
            <a:endParaRPr lang="en-US" sz="3200" dirty="0">
              <a:solidFill>
                <a:srgbClr val="0B5394"/>
              </a:solidFill>
            </a:endParaRPr>
          </a:p>
        </p:txBody>
      </p:sp>
    </p:spTree>
    <p:extLst>
      <p:ext uri="{BB962C8B-B14F-4D97-AF65-F5344CB8AC3E}">
        <p14:creationId xmlns:p14="http://schemas.microsoft.com/office/powerpoint/2010/main" val="2503522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1545622" y="2409825"/>
            <a:ext cx="6052757"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Writing remains an act of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thinking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even when machines hold the pen.</a:t>
            </a:r>
            <a:endParaRPr lang="en-US" sz="3200" dirty="0">
              <a:solidFill>
                <a:srgbClr val="E85C41"/>
              </a:solidFill>
            </a:endParaRPr>
          </a:p>
        </p:txBody>
      </p:sp>
      <p:sp>
        <p:nvSpPr>
          <p:cNvPr id="6" name="Text 2">
            <a:extLst>
              <a:ext uri="{FF2B5EF4-FFF2-40B4-BE49-F238E27FC236}">
                <a16:creationId xmlns:a16="http://schemas.microsoft.com/office/drawing/2014/main" id="{C13ADA85-8487-45BC-9313-10BFA5947599}"/>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Text generation does not end the need for writing; it transforms it. Drafting, reshaping, and interpreting AI-assisted text can be acts of deep thought. The goal is not to reject GenAI-authored text, but to think through it, critique and refine.</a:t>
            </a:r>
          </a:p>
        </p:txBody>
      </p:sp>
      <p:sp>
        <p:nvSpPr>
          <p:cNvPr id="7" name="Text 3">
            <a:extLst>
              <a:ext uri="{FF2B5EF4-FFF2-40B4-BE49-F238E27FC236}">
                <a16:creationId xmlns:a16="http://schemas.microsoft.com/office/drawing/2014/main" id="{EE1C31D6-AB5C-4E72-A7E2-1611009D6DA1}"/>
              </a:ext>
            </a:extLst>
          </p:cNvPr>
          <p:cNvSpPr/>
          <p:nvPr/>
        </p:nvSpPr>
        <p:spPr>
          <a:xfrm>
            <a:off x="1545622" y="1242000"/>
            <a:ext cx="6052757" cy="1085850"/>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Writing remains an act of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thinking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even when machines hold the pen.</a:t>
            </a:r>
            <a:endParaRPr lang="en-US" sz="3200" dirty="0">
              <a:solidFill>
                <a:srgbClr val="E85C41"/>
              </a:solidFill>
            </a:endParaRPr>
          </a:p>
        </p:txBody>
      </p:sp>
    </p:spTree>
    <p:extLst>
      <p:ext uri="{BB962C8B-B14F-4D97-AF65-F5344CB8AC3E}">
        <p14:creationId xmlns:p14="http://schemas.microsoft.com/office/powerpoint/2010/main" val="809756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5" name="Text 3"/>
          <p:cNvSpPr/>
          <p:nvPr/>
        </p:nvSpPr>
        <p:spPr>
          <a:xfrm>
            <a:off x="724967" y="2681288"/>
            <a:ext cx="7693917"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Ease is not the enemy; uncritical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learning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is.</a:t>
            </a:r>
            <a:endParaRPr lang="en-US" sz="3200" dirty="0">
              <a:solidFill>
                <a:srgbClr val="E85C41"/>
              </a:solidFill>
            </a:endParaRPr>
          </a:p>
        </p:txBody>
      </p:sp>
      <p:sp>
        <p:nvSpPr>
          <p:cNvPr id="6" name="Text 2">
            <a:extLst>
              <a:ext uri="{FF2B5EF4-FFF2-40B4-BE49-F238E27FC236}">
                <a16:creationId xmlns:a16="http://schemas.microsoft.com/office/drawing/2014/main" id="{B1F13717-7546-4D7A-93B9-BE479619F4F4}"/>
              </a:ext>
            </a:extLst>
          </p:cNvPr>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E85C41"/>
          </a:solidFill>
          <a:ln/>
        </p:spPr>
        <p:txBody>
          <a:bodyPr wrap="square" rtlCol="0" anchor="ctr"/>
          <a:lstStyle/>
          <a:p>
            <a:pPr marL="0" indent="0">
              <a:buNone/>
            </a:pPr>
            <a:endParaRPr lang="en-US" dirty="0"/>
          </a:p>
        </p:txBody>
      </p:sp>
      <p:sp>
        <p:nvSpPr>
          <p:cNvPr id="4" name="Text 2"/>
          <p:cNvSpPr/>
          <p:nvPr/>
        </p:nvSpPr>
        <p:spPr>
          <a:xfrm>
            <a:off x="285749" y="221010"/>
            <a:ext cx="4646173"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Responsibility, Ethics, and Power </a:t>
            </a:r>
            <a:endParaRPr lang="en-US" sz="2000" dirty="0"/>
          </a:p>
        </p:txBody>
      </p:sp>
      <p:sp>
        <p:nvSpPr>
          <p:cNvPr id="6" name="Text 3">
            <a:extLst>
              <a:ext uri="{FF2B5EF4-FFF2-40B4-BE49-F238E27FC236}">
                <a16:creationId xmlns:a16="http://schemas.microsoft.com/office/drawing/2014/main" id="{19D9EFAD-DA75-4539-BFA6-D68B7CE96F18}"/>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GenAI lightens the load of routine work, the focus of education must shift to deeper learning such as thinking critically, creating boldly, and reasoning ethically. Rather than lowering expectations, grades should reflect the depth of human growth, not the ease of technological shortcuts.</a:t>
            </a:r>
          </a:p>
        </p:txBody>
      </p:sp>
      <p:sp>
        <p:nvSpPr>
          <p:cNvPr id="7" name="Text 3">
            <a:extLst>
              <a:ext uri="{FF2B5EF4-FFF2-40B4-BE49-F238E27FC236}">
                <a16:creationId xmlns:a16="http://schemas.microsoft.com/office/drawing/2014/main" id="{4A243910-BE54-4E33-A625-FF355DF617BC}"/>
              </a:ext>
            </a:extLst>
          </p:cNvPr>
          <p:cNvSpPr/>
          <p:nvPr/>
        </p:nvSpPr>
        <p:spPr>
          <a:xfrm>
            <a:off x="724967" y="1242000"/>
            <a:ext cx="7693917" cy="542925"/>
          </a:xfrm>
          <a:prstGeom prst="rect">
            <a:avLst/>
          </a:prstGeom>
          <a:noFill/>
          <a:ln/>
        </p:spPr>
        <p:txBody>
          <a:bodyPr wrap="square" lIns="0" tIns="0" rIns="0" bIns="0" rtlCol="0" anchor="t"/>
          <a:lstStyle/>
          <a:p>
            <a:pPr marL="0" indent="0" algn="ctr">
              <a:lnSpc>
                <a:spcPts val="4275"/>
              </a:lnSpc>
              <a:buNone/>
            </a:pP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Ease is not the enemy; uncritical </a:t>
            </a:r>
            <a:r>
              <a:rPr lang="en-US" sz="3200" b="1" dirty="0">
                <a:solidFill>
                  <a:srgbClr val="E85C41"/>
                </a:solidFill>
                <a:latin typeface="Calibri" panose="020F0502020204030204" pitchFamily="34" charset="0"/>
                <a:ea typeface="Calibri" panose="020F0502020204030204" pitchFamily="34" charset="0"/>
                <a:cs typeface="Calibri" panose="020F0502020204030204" pitchFamily="34" charset="0"/>
              </a:rPr>
              <a:t>learning</a:t>
            </a:r>
            <a:r>
              <a:rPr lang="en-US" sz="3200" dirty="0">
                <a:solidFill>
                  <a:srgbClr val="E85C41"/>
                </a:solidFill>
                <a:latin typeface="Calibri" panose="020F0502020204030204" pitchFamily="34" charset="0"/>
                <a:ea typeface="Calibri" panose="020F0502020204030204" pitchFamily="34" charset="0"/>
                <a:cs typeface="Calibri" panose="020F0502020204030204" pitchFamily="34" charset="0"/>
              </a:rPr>
              <a:t> is.</a:t>
            </a:r>
            <a:endParaRPr lang="en-US" sz="3200" dirty="0">
              <a:solidFill>
                <a:srgbClr val="E85C41"/>
              </a:solidFill>
            </a:endParaRPr>
          </a:p>
        </p:txBody>
      </p:sp>
    </p:spTree>
    <p:extLst>
      <p:ext uri="{BB962C8B-B14F-4D97-AF65-F5344CB8AC3E}">
        <p14:creationId xmlns:p14="http://schemas.microsoft.com/office/powerpoint/2010/main" val="42208029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5" name="Text 3"/>
          <p:cNvSpPr/>
          <p:nvPr/>
        </p:nvSpPr>
        <p:spPr>
          <a:xfrm>
            <a:off x="1832229" y="2409825"/>
            <a:ext cx="5479542"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We owe students more than caution - we owe them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courage</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Fear of misuse must not define our pedagogy. Students need to see bold, critical experimentation modelled in practice. Courage means making space for uncertainty and trusting learners to act responsibly with the tools of their time. Courage is the pedagogy they will remember.</a:t>
            </a:r>
          </a:p>
        </p:txBody>
      </p:sp>
      <p:sp>
        <p:nvSpPr>
          <p:cNvPr id="7" name="Text 3">
            <a:extLst>
              <a:ext uri="{FF2B5EF4-FFF2-40B4-BE49-F238E27FC236}">
                <a16:creationId xmlns:a16="http://schemas.microsoft.com/office/drawing/2014/main" id="{A3CF4F20-08CA-453A-AEA1-2A6F0DAEA08D}"/>
              </a:ext>
            </a:extLst>
          </p:cNvPr>
          <p:cNvSpPr/>
          <p:nvPr/>
        </p:nvSpPr>
        <p:spPr>
          <a:xfrm>
            <a:off x="1832229" y="1242000"/>
            <a:ext cx="5479542"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We owe students more than caution - we owe them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courage</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Tree>
    <p:extLst>
      <p:ext uri="{BB962C8B-B14F-4D97-AF65-F5344CB8AC3E}">
        <p14:creationId xmlns:p14="http://schemas.microsoft.com/office/powerpoint/2010/main" val="2692516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1429036" y="2409825"/>
            <a:ext cx="6285929"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Every technological shift doesn't just change tools; it changes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power</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
        <p:nvSpPr>
          <p:cNvPr id="6" name="Text 2">
            <a:extLst>
              <a:ext uri="{FF2B5EF4-FFF2-40B4-BE49-F238E27FC236}">
                <a16:creationId xmlns:a16="http://schemas.microsoft.com/office/drawing/2014/main" id="{DF5F9986-A954-49FE-B969-503F8AF1732A}"/>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carries political, economic, and social consequences. Education must make these visible by revealing who gains, who is left behind, and why it matters. To stay silent is to side with inequity; to teach critically is to challenge it.</a:t>
            </a:r>
          </a:p>
        </p:txBody>
      </p:sp>
      <p:sp>
        <p:nvSpPr>
          <p:cNvPr id="7" name="Text 3">
            <a:extLst>
              <a:ext uri="{FF2B5EF4-FFF2-40B4-BE49-F238E27FC236}">
                <a16:creationId xmlns:a16="http://schemas.microsoft.com/office/drawing/2014/main" id="{0A048FF6-4A83-4CFC-ACA9-F7C29858BC4C}"/>
              </a:ext>
            </a:extLst>
          </p:cNvPr>
          <p:cNvSpPr/>
          <p:nvPr/>
        </p:nvSpPr>
        <p:spPr>
          <a:xfrm>
            <a:off x="1429036" y="1242000"/>
            <a:ext cx="6285929"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Every technological shift doesn't just change tools; it changes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power</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Tree>
    <p:extLst>
      <p:ext uri="{BB962C8B-B14F-4D97-AF65-F5344CB8AC3E}">
        <p14:creationId xmlns:p14="http://schemas.microsoft.com/office/powerpoint/2010/main" val="5647459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2449165" y="2681288"/>
            <a:ext cx="4245522" cy="542925"/>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Inclusion is not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optional</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
        <p:nvSpPr>
          <p:cNvPr id="6" name="Text 2">
            <a:extLst>
              <a:ext uri="{FF2B5EF4-FFF2-40B4-BE49-F238E27FC236}">
                <a16:creationId xmlns:a16="http://schemas.microsoft.com/office/drawing/2014/main" id="{7802EC88-A572-41A8-95DC-ACA12AD3204D}"/>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When GenAI privileges some languages, abilities, or cultures over others, inequity is built into the system. Education must actively design for access and belonging, adapting tools and practices so that all voices can be heard.</a:t>
            </a:r>
          </a:p>
        </p:txBody>
      </p:sp>
      <p:sp>
        <p:nvSpPr>
          <p:cNvPr id="7" name="Text 3">
            <a:extLst>
              <a:ext uri="{FF2B5EF4-FFF2-40B4-BE49-F238E27FC236}">
                <a16:creationId xmlns:a16="http://schemas.microsoft.com/office/drawing/2014/main" id="{02293EB7-8F2D-4967-BA17-C95A42CE350E}"/>
              </a:ext>
            </a:extLst>
          </p:cNvPr>
          <p:cNvSpPr/>
          <p:nvPr/>
        </p:nvSpPr>
        <p:spPr>
          <a:xfrm>
            <a:off x="2449165" y="1242000"/>
            <a:ext cx="4245522" cy="542925"/>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Inclusion is not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optional</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Tree>
    <p:extLst>
      <p:ext uri="{BB962C8B-B14F-4D97-AF65-F5344CB8AC3E}">
        <p14:creationId xmlns:p14="http://schemas.microsoft.com/office/powerpoint/2010/main" val="12864742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ea typeface="Calibri" panose="020F0502020204030204" pitchFamily="34" charset="0"/>
                <a:cs typeface="Calibri" panose="020F0502020204030204" pitchFamily="34" charset="0"/>
              </a:rPr>
              <a:t>Information is accessible and freely available - it overflows onto our screens. The work of educators is to help students find meaning in the deluge, guiding them to discern, connect, and critique. GenAI does not give us more knowledge; it reveals how much we already overlook. Teaching now means navigating excess with purpose.</a:t>
            </a:r>
            <a:endParaRPr lang="en-US" sz="2000" i="1" dirty="0">
              <a:solidFill>
                <a:schemeClr val="bg1">
                  <a:lumMod val="50000"/>
                </a:schemeClr>
              </a:solidFill>
            </a:endParaRPr>
          </a:p>
        </p:txBody>
      </p:sp>
      <p:sp>
        <p:nvSpPr>
          <p:cNvPr id="6" name="Text 3">
            <a:extLst>
              <a:ext uri="{FF2B5EF4-FFF2-40B4-BE49-F238E27FC236}">
                <a16:creationId xmlns:a16="http://schemas.microsoft.com/office/drawing/2014/main" id="{70A88F2A-0074-B95E-BC9B-30236F07DA32}"/>
              </a:ext>
            </a:extLst>
          </p:cNvPr>
          <p:cNvSpPr/>
          <p:nvPr/>
        </p:nvSpPr>
        <p:spPr>
          <a:xfrm>
            <a:off x="523521" y="1242000"/>
            <a:ext cx="8096958"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We teach in an age of abundance, not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scarcity</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4380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1422813" y="2681288"/>
            <a:ext cx="6298225"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Sustainability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a learning outcome.</a:t>
            </a:r>
            <a:endParaRPr lang="en-US" sz="3200" dirty="0">
              <a:solidFill>
                <a:srgbClr val="00796B"/>
              </a:solidFill>
            </a:endParaRPr>
          </a:p>
        </p:txBody>
      </p:sp>
      <p:sp>
        <p:nvSpPr>
          <p:cNvPr id="6" name="Text 2">
            <a:extLst>
              <a:ext uri="{FF2B5EF4-FFF2-40B4-BE49-F238E27FC236}">
                <a16:creationId xmlns:a16="http://schemas.microsoft.com/office/drawing/2014/main" id="{E416B88A-E5D7-49D5-9BE0-93E8E462533C}"/>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engagement and innovation comes with environmental costs. Embedding sustainability as a core learning outcome means cultivating awareness of impact and environmental responsibility.</a:t>
            </a:r>
          </a:p>
        </p:txBody>
      </p:sp>
      <p:sp>
        <p:nvSpPr>
          <p:cNvPr id="7" name="Text 3">
            <a:extLst>
              <a:ext uri="{FF2B5EF4-FFF2-40B4-BE49-F238E27FC236}">
                <a16:creationId xmlns:a16="http://schemas.microsoft.com/office/drawing/2014/main" id="{73316853-7E52-46E6-B090-EF64DAED064E}"/>
              </a:ext>
            </a:extLst>
          </p:cNvPr>
          <p:cNvSpPr/>
          <p:nvPr/>
        </p:nvSpPr>
        <p:spPr>
          <a:xfrm>
            <a:off x="1422813" y="1242000"/>
            <a:ext cx="6298225"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Sustainability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a learning outcome.</a:t>
            </a:r>
            <a:endParaRPr lang="en-US" sz="3200" dirty="0">
              <a:solidFill>
                <a:srgbClr val="00796B"/>
              </a:solidFill>
            </a:endParaRPr>
          </a:p>
        </p:txBody>
      </p:sp>
    </p:spTree>
    <p:extLst>
      <p:ext uri="{BB962C8B-B14F-4D97-AF65-F5344CB8AC3E}">
        <p14:creationId xmlns:p14="http://schemas.microsoft.com/office/powerpoint/2010/main" val="3284521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2138267" y="2409825"/>
            <a:ext cx="4867466"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Constraint is not the enemy of creativity; it is a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catalyst</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
        <p:nvSpPr>
          <p:cNvPr id="6" name="Text 2">
            <a:extLst>
              <a:ext uri="{FF2B5EF4-FFF2-40B4-BE49-F238E27FC236}">
                <a16:creationId xmlns:a16="http://schemas.microsoft.com/office/drawing/2014/main" id="{30B8094F-0A4D-4D96-BA67-59B15A2C7DBF}"/>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limitations of GenAI can spark new forms of expression where human imagination and creativity expand and flourish. Constraint becomes a canvas, not a cage.</a:t>
            </a:r>
          </a:p>
        </p:txBody>
      </p:sp>
      <p:sp>
        <p:nvSpPr>
          <p:cNvPr id="7" name="Text 3">
            <a:extLst>
              <a:ext uri="{FF2B5EF4-FFF2-40B4-BE49-F238E27FC236}">
                <a16:creationId xmlns:a16="http://schemas.microsoft.com/office/drawing/2014/main" id="{DDCD34E4-9832-44FC-9186-1F33E686D64E}"/>
              </a:ext>
            </a:extLst>
          </p:cNvPr>
          <p:cNvSpPr/>
          <p:nvPr/>
        </p:nvSpPr>
        <p:spPr>
          <a:xfrm>
            <a:off x="2138267" y="1242000"/>
            <a:ext cx="4867466"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Constraint is not the enemy of creativity; it is a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catalyst</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0796B"/>
              </a:solidFill>
            </a:endParaRPr>
          </a:p>
        </p:txBody>
      </p:sp>
    </p:spTree>
    <p:extLst>
      <p:ext uri="{BB962C8B-B14F-4D97-AF65-F5344CB8AC3E}">
        <p14:creationId xmlns:p14="http://schemas.microsoft.com/office/powerpoint/2010/main" val="40709682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1321104" y="2681288"/>
            <a:ext cx="6501643"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Ethics</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a foundation, not a footnote.</a:t>
            </a:r>
            <a:endParaRPr lang="en-US" sz="3200" dirty="0">
              <a:solidFill>
                <a:srgbClr val="00796B"/>
              </a:solidFill>
            </a:endParaRPr>
          </a:p>
        </p:txBody>
      </p:sp>
      <p:sp>
        <p:nvSpPr>
          <p:cNvPr id="6" name="Text 2">
            <a:extLst>
              <a:ext uri="{FF2B5EF4-FFF2-40B4-BE49-F238E27FC236}">
                <a16:creationId xmlns:a16="http://schemas.microsoft.com/office/drawing/2014/main" id="{23615AD3-32CC-45CF-93DB-4D415A351710}"/>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Responsibility should not arrive as a final slide in a presentation; it should breathe through every decision. Ethical reflection belongs in the design stage of every policy, course, prompt, and dataset used. The most sustainable systems are those that start with conscience, not compliance.</a:t>
            </a:r>
          </a:p>
        </p:txBody>
      </p:sp>
      <p:sp>
        <p:nvSpPr>
          <p:cNvPr id="7" name="Text 3">
            <a:extLst>
              <a:ext uri="{FF2B5EF4-FFF2-40B4-BE49-F238E27FC236}">
                <a16:creationId xmlns:a16="http://schemas.microsoft.com/office/drawing/2014/main" id="{812A6443-0B6A-4367-B857-13C241513F1B}"/>
              </a:ext>
            </a:extLst>
          </p:cNvPr>
          <p:cNvSpPr/>
          <p:nvPr/>
        </p:nvSpPr>
        <p:spPr>
          <a:xfrm>
            <a:off x="1321104" y="1242000"/>
            <a:ext cx="6501643"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Ethics</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a foundation, not a footnote.</a:t>
            </a:r>
            <a:endParaRPr lang="en-US" sz="3200" dirty="0">
              <a:solidFill>
                <a:srgbClr val="00796B"/>
              </a:solidFill>
            </a:endParaRPr>
          </a:p>
        </p:txBody>
      </p:sp>
    </p:spTree>
    <p:extLst>
      <p:ext uri="{BB962C8B-B14F-4D97-AF65-F5344CB8AC3E}">
        <p14:creationId xmlns:p14="http://schemas.microsoft.com/office/powerpoint/2010/main" val="2023055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2950574" y="2681288"/>
            <a:ext cx="3242852"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Privacy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practice.</a:t>
            </a:r>
            <a:endParaRPr lang="en-US" sz="3200" dirty="0">
              <a:solidFill>
                <a:srgbClr val="00796B"/>
              </a:solidFill>
            </a:endParaRPr>
          </a:p>
        </p:txBody>
      </p:sp>
      <p:sp>
        <p:nvSpPr>
          <p:cNvPr id="6" name="Text 2">
            <a:extLst>
              <a:ext uri="{FF2B5EF4-FFF2-40B4-BE49-F238E27FC236}">
                <a16:creationId xmlns:a16="http://schemas.microsoft.com/office/drawing/2014/main" id="{00C2C3F8-241A-41EA-AC87-01D1AB67BDC7}"/>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Understanding what data we trade for convenience is part of digital literacy. Educators should lead by example - using GenAI transparently, anonymising where possible, questioning what is collected and why, and making informed choices of the tools used and for what purpose.</a:t>
            </a:r>
          </a:p>
        </p:txBody>
      </p:sp>
      <p:sp>
        <p:nvSpPr>
          <p:cNvPr id="7" name="Text 3">
            <a:extLst>
              <a:ext uri="{FF2B5EF4-FFF2-40B4-BE49-F238E27FC236}">
                <a16:creationId xmlns:a16="http://schemas.microsoft.com/office/drawing/2014/main" id="{E59366A7-0C12-42C6-87F2-8504B64F9E6E}"/>
              </a:ext>
            </a:extLst>
          </p:cNvPr>
          <p:cNvSpPr/>
          <p:nvPr/>
        </p:nvSpPr>
        <p:spPr>
          <a:xfrm>
            <a:off x="2950574" y="1242000"/>
            <a:ext cx="3242852" cy="542925"/>
          </a:xfrm>
          <a:prstGeom prst="rect">
            <a:avLst/>
          </a:prstGeom>
          <a:noFill/>
          <a:ln/>
        </p:spPr>
        <p:txBody>
          <a:bodyPr wrap="square" lIns="0" tIns="0" rIns="0" bIns="0" rtlCol="0" anchor="t"/>
          <a:lstStyle/>
          <a:p>
            <a:pPr marL="0" indent="0" algn="ctr">
              <a:lnSpc>
                <a:spcPts val="4275"/>
              </a:lnSpc>
              <a:buNone/>
            </a:pP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Privacy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practice.</a:t>
            </a:r>
            <a:endParaRPr lang="en-US" sz="3200" dirty="0">
              <a:solidFill>
                <a:srgbClr val="00796B"/>
              </a:solidFill>
            </a:endParaRPr>
          </a:p>
        </p:txBody>
      </p:sp>
    </p:spTree>
    <p:extLst>
      <p:ext uri="{BB962C8B-B14F-4D97-AF65-F5344CB8AC3E}">
        <p14:creationId xmlns:p14="http://schemas.microsoft.com/office/powerpoint/2010/main" val="9645474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2502599" y="2409825"/>
            <a:ext cx="4138803"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GenAI challenges us to teach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why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not just how.</a:t>
            </a:r>
            <a:endParaRPr lang="en-US" sz="3200" dirty="0">
              <a:solidFill>
                <a:srgbClr val="00796B"/>
              </a:solidFill>
            </a:endParaRPr>
          </a:p>
        </p:txBody>
      </p:sp>
      <p:sp>
        <p:nvSpPr>
          <p:cNvPr id="6" name="Text 2">
            <a:extLst>
              <a:ext uri="{FF2B5EF4-FFF2-40B4-BE49-F238E27FC236}">
                <a16:creationId xmlns:a16="http://schemas.microsoft.com/office/drawing/2014/main" id="{6EAAE60C-7305-4EB6-AE85-2BC035E3810C}"/>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Technical fluency without philosophical grounding lacks depth. Students must understand both the power of GenAI and the wisdom to choose when not to use it. Meaningful literacy joins purpose with skill.</a:t>
            </a:r>
          </a:p>
        </p:txBody>
      </p:sp>
      <p:sp>
        <p:nvSpPr>
          <p:cNvPr id="7" name="Text 3">
            <a:extLst>
              <a:ext uri="{FF2B5EF4-FFF2-40B4-BE49-F238E27FC236}">
                <a16:creationId xmlns:a16="http://schemas.microsoft.com/office/drawing/2014/main" id="{A1775F23-8A3F-4A09-ADB5-60572818EF72}"/>
              </a:ext>
            </a:extLst>
          </p:cNvPr>
          <p:cNvSpPr/>
          <p:nvPr/>
        </p:nvSpPr>
        <p:spPr>
          <a:xfrm>
            <a:off x="2502599" y="1242000"/>
            <a:ext cx="4138803"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GenAI challenges us to teach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why</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not just how.</a:t>
            </a:r>
            <a:endParaRPr lang="en-US" sz="3200" dirty="0">
              <a:solidFill>
                <a:srgbClr val="00796B"/>
              </a:solidFill>
            </a:endParaRPr>
          </a:p>
        </p:txBody>
      </p:sp>
    </p:spTree>
    <p:extLst>
      <p:ext uri="{BB962C8B-B14F-4D97-AF65-F5344CB8AC3E}">
        <p14:creationId xmlns:p14="http://schemas.microsoft.com/office/powerpoint/2010/main" val="18623082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032979" y="2681288"/>
            <a:ext cx="7077894"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Inquiry has become the new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intelligence</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p>
        </p:txBody>
      </p:sp>
      <p:sp>
        <p:nvSpPr>
          <p:cNvPr id="6" name="Text 2">
            <a:extLst>
              <a:ext uri="{FF2B5EF4-FFF2-40B4-BE49-F238E27FC236}">
                <a16:creationId xmlns:a16="http://schemas.microsoft.com/office/drawing/2014/main" id="{FA12EC87-66BF-48D5-83C1-EE2E7AEB30B9}"/>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1689838" y="2681288"/>
            <a:ext cx="5764176" cy="542925"/>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The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horizon</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still ours to shape.</a:t>
            </a:r>
            <a:endParaRPr lang="en-US" sz="3200" dirty="0">
              <a:solidFill>
                <a:srgbClr val="00796B"/>
              </a:solidFill>
            </a:endParaRPr>
          </a:p>
        </p:txBody>
      </p:sp>
      <p:sp>
        <p:nvSpPr>
          <p:cNvPr id="6" name="Text 2">
            <a:extLst>
              <a:ext uri="{FF2B5EF4-FFF2-40B4-BE49-F238E27FC236}">
                <a16:creationId xmlns:a16="http://schemas.microsoft.com/office/drawing/2014/main" id="{E46B4A18-19C6-4CE5-9FF0-FE9BCD4EFFF9}"/>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may reshape how we learn, but it does not rewrite our purpose. The future classroom is not a contest of minds and machines; it is a space of shared imagination, where creativity, conscience and care continue to grow. The legacy is not the machine, but the mind that guided it.</a:t>
            </a:r>
          </a:p>
        </p:txBody>
      </p:sp>
      <p:sp>
        <p:nvSpPr>
          <p:cNvPr id="7" name="Text 3">
            <a:extLst>
              <a:ext uri="{FF2B5EF4-FFF2-40B4-BE49-F238E27FC236}">
                <a16:creationId xmlns:a16="http://schemas.microsoft.com/office/drawing/2014/main" id="{400C8957-E9C4-428E-B006-350442155925}"/>
              </a:ext>
            </a:extLst>
          </p:cNvPr>
          <p:cNvSpPr/>
          <p:nvPr/>
        </p:nvSpPr>
        <p:spPr>
          <a:xfrm>
            <a:off x="1689838" y="1242000"/>
            <a:ext cx="5764176" cy="542925"/>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The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horizon</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is still ours to shape.</a:t>
            </a:r>
            <a:endParaRPr lang="en-US" sz="3200" dirty="0">
              <a:solidFill>
                <a:srgbClr val="00796B"/>
              </a:solidFill>
            </a:endParaRPr>
          </a:p>
        </p:txBody>
      </p:sp>
    </p:spTree>
    <p:extLst>
      <p:ext uri="{BB962C8B-B14F-4D97-AF65-F5344CB8AC3E}">
        <p14:creationId xmlns:p14="http://schemas.microsoft.com/office/powerpoint/2010/main" val="2887501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5" name="Text 3"/>
          <p:cNvSpPr/>
          <p:nvPr/>
        </p:nvSpPr>
        <p:spPr>
          <a:xfrm>
            <a:off x="1084136" y="2409825"/>
            <a:ext cx="6975729"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The future classroom is a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conversation</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and it can be extraordinary.</a:t>
            </a:r>
            <a:endParaRPr lang="en-US" sz="3200" dirty="0">
              <a:solidFill>
                <a:srgbClr val="00796B"/>
              </a:solidFill>
            </a:endParaRPr>
          </a:p>
        </p:txBody>
      </p:sp>
      <p:sp>
        <p:nvSpPr>
          <p:cNvPr id="6" name="Text 2">
            <a:extLst>
              <a:ext uri="{FF2B5EF4-FFF2-40B4-BE49-F238E27FC236}">
                <a16:creationId xmlns:a16="http://schemas.microsoft.com/office/drawing/2014/main" id="{B3FF9AB7-A496-4A11-93E0-0A59986EC518}"/>
              </a:ext>
            </a:extLst>
          </p:cNvPr>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0796B"/>
          </a:solidFill>
          <a:ln/>
        </p:spPr>
        <p:txBody>
          <a:bodyPr wrap="square" rtlCol="0" anchor="ctr"/>
          <a:lstStyle/>
          <a:p>
            <a:pPr marL="0" indent="0">
              <a:buNone/>
            </a:pPr>
            <a:endParaRPr lang="en-US" dirty="0"/>
          </a:p>
        </p:txBody>
      </p:sp>
      <p:sp>
        <p:nvSpPr>
          <p:cNvPr id="4" name="Text 2"/>
          <p:cNvSpPr/>
          <p:nvPr/>
        </p:nvSpPr>
        <p:spPr>
          <a:xfrm>
            <a:off x="285749" y="221010"/>
            <a:ext cx="4548897" cy="319980"/>
          </a:xfrm>
          <a:prstGeom prst="rect">
            <a:avLst/>
          </a:prstGeom>
          <a:noFill/>
          <a:ln/>
        </p:spPr>
        <p:txBody>
          <a:bodyPr wrap="square" lIns="0" tIns="0" rIns="0" bIns="0" rtlCol="0" anchor="t"/>
          <a:lstStyle/>
          <a:p>
            <a:pPr marL="0" indent="0" algn="l">
              <a:lnSpc>
                <a:spcPts val="2520"/>
              </a:lnSpc>
              <a:buNone/>
            </a:pPr>
            <a:r>
              <a:rPr lang="en-GB"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Imagination, Humanity, and the Future </a:t>
            </a:r>
            <a:endParaRPr lang="en-US" sz="2000" dirty="0"/>
          </a:p>
        </p:txBody>
      </p:sp>
      <p:sp>
        <p:nvSpPr>
          <p:cNvPr id="6" name="Text 3">
            <a:extLst>
              <a:ext uri="{FF2B5EF4-FFF2-40B4-BE49-F238E27FC236}">
                <a16:creationId xmlns:a16="http://schemas.microsoft.com/office/drawing/2014/main" id="{78276263-4BE3-405C-82F0-0756EFE9F43B}"/>
              </a:ext>
            </a:extLst>
          </p:cNvPr>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Learning now unfolds in dialogue: between teachers and students, people and systems, questions, and responses. The challenge is not control but balance and allowing technology to contribute without letting it speak for us.</a:t>
            </a:r>
          </a:p>
        </p:txBody>
      </p:sp>
      <p:sp>
        <p:nvSpPr>
          <p:cNvPr id="7" name="Text 3">
            <a:extLst>
              <a:ext uri="{FF2B5EF4-FFF2-40B4-BE49-F238E27FC236}">
                <a16:creationId xmlns:a16="http://schemas.microsoft.com/office/drawing/2014/main" id="{7B5CE664-E61B-4FC1-AD6E-368227530723}"/>
              </a:ext>
            </a:extLst>
          </p:cNvPr>
          <p:cNvSpPr/>
          <p:nvPr/>
        </p:nvSpPr>
        <p:spPr>
          <a:xfrm>
            <a:off x="1084136" y="1242000"/>
            <a:ext cx="6975729" cy="1085850"/>
          </a:xfrm>
          <a:prstGeom prst="rect">
            <a:avLst/>
          </a:prstGeom>
          <a:noFill/>
          <a:ln/>
        </p:spPr>
        <p:txBody>
          <a:bodyPr wrap="square" lIns="0" tIns="0" rIns="0" bIns="0" rtlCol="0" anchor="t"/>
          <a:lstStyle/>
          <a:p>
            <a:pPr marL="0" indent="0" algn="ctr">
              <a:lnSpc>
                <a:spcPts val="4275"/>
              </a:lnSpc>
              <a:buNone/>
            </a:pP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The future classroom is a </a:t>
            </a:r>
            <a:r>
              <a:rPr lang="en-US" sz="3200" b="1" dirty="0">
                <a:solidFill>
                  <a:srgbClr val="00796B"/>
                </a:solidFill>
                <a:latin typeface="Calibri" panose="020F0502020204030204" pitchFamily="34" charset="0"/>
                <a:ea typeface="Calibri" panose="020F0502020204030204" pitchFamily="34" charset="0"/>
                <a:cs typeface="Calibri" panose="020F0502020204030204" pitchFamily="34" charset="0"/>
              </a:rPr>
              <a:t>conversation</a:t>
            </a:r>
            <a:r>
              <a:rPr lang="en-US" sz="3200" dirty="0">
                <a:solidFill>
                  <a:srgbClr val="00796B"/>
                </a:solidFill>
                <a:latin typeface="Calibri" panose="020F0502020204030204" pitchFamily="34" charset="0"/>
                <a:ea typeface="Calibri" panose="020F0502020204030204" pitchFamily="34" charset="0"/>
                <a:cs typeface="Calibri" panose="020F0502020204030204" pitchFamily="34" charset="0"/>
              </a:rPr>
              <a:t>, and it can be extraordinary.</a:t>
            </a:r>
            <a:endParaRPr lang="en-US" sz="3200" dirty="0">
              <a:solidFill>
                <a:srgbClr val="00796B"/>
              </a:solidFill>
            </a:endParaRPr>
          </a:p>
        </p:txBody>
      </p:sp>
    </p:spTree>
    <p:extLst>
      <p:ext uri="{BB962C8B-B14F-4D97-AF65-F5344CB8AC3E}">
        <p14:creationId xmlns:p14="http://schemas.microsoft.com/office/powerpoint/2010/main" val="988690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0" y="0"/>
            <a:ext cx="9144000" cy="5143500"/>
          </a:xfrm>
          <a:prstGeom prst="rect">
            <a:avLst/>
          </a:prstGeom>
          <a:solidFill>
            <a:srgbClr val="F5F5F5"/>
          </a:solidFill>
          <a:ln/>
        </p:spPr>
        <p:txBody>
          <a:bodyPr wrap="square" rtlCol="0" anchor="ctr"/>
          <a:lstStyle/>
          <a:p>
            <a:pPr marL="0" indent="0">
              <a:buNone/>
            </a:pPr>
            <a:endParaRPr lang="en-US" dirty="0"/>
          </a:p>
        </p:txBody>
      </p:sp>
      <p:sp>
        <p:nvSpPr>
          <p:cNvPr id="3" name="Text 1"/>
          <p:cNvSpPr/>
          <p:nvPr/>
        </p:nvSpPr>
        <p:spPr>
          <a:xfrm>
            <a:off x="0" y="0"/>
            <a:ext cx="9144000" cy="762000"/>
          </a:xfrm>
          <a:prstGeom prst="rect">
            <a:avLst/>
          </a:prstGeom>
          <a:solidFill>
            <a:srgbClr val="224955"/>
          </a:solidFill>
          <a:ln/>
        </p:spPr>
        <p:txBody>
          <a:bodyPr wrap="square" rtlCol="0" anchor="ctr"/>
          <a:lstStyle/>
          <a:p>
            <a:pPr marL="0" indent="0">
              <a:buNone/>
            </a:pPr>
            <a:endParaRPr lang="en-US" dirty="0"/>
          </a:p>
        </p:txBody>
      </p:sp>
      <p:sp>
        <p:nvSpPr>
          <p:cNvPr id="4" name="Text 2"/>
          <p:cNvSpPr/>
          <p:nvPr/>
        </p:nvSpPr>
        <p:spPr>
          <a:xfrm>
            <a:off x="285749" y="221010"/>
            <a:ext cx="5291085"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Manifesto for Generative AI in Higher Education</a:t>
            </a:r>
            <a:endParaRPr lang="en-US" sz="2000" dirty="0"/>
          </a:p>
        </p:txBody>
      </p:sp>
      <p:sp>
        <p:nvSpPr>
          <p:cNvPr id="6" name="TextBox 5">
            <a:extLst>
              <a:ext uri="{FF2B5EF4-FFF2-40B4-BE49-F238E27FC236}">
                <a16:creationId xmlns:a16="http://schemas.microsoft.com/office/drawing/2014/main" id="{7867CFB0-1C5F-484D-9D91-B60428F66483}"/>
              </a:ext>
            </a:extLst>
          </p:cNvPr>
          <p:cNvSpPr txBox="1"/>
          <p:nvPr/>
        </p:nvSpPr>
        <p:spPr>
          <a:xfrm>
            <a:off x="285749" y="993059"/>
            <a:ext cx="8129116" cy="3477875"/>
          </a:xfrm>
          <a:prstGeom prst="rect">
            <a:avLst/>
          </a:prstGeom>
          <a:noFill/>
        </p:spPr>
        <p:txBody>
          <a:bodyPr wrap="square" rtlCol="0">
            <a:spAutoFit/>
          </a:bodyPr>
          <a:lstStyle/>
          <a:p>
            <a:r>
              <a:rPr lang="en-US" sz="2000" dirty="0">
                <a:effectLst/>
                <a:ea typeface="MS Mincho" panose="02020609040205080304" pitchFamily="49" charset="-128"/>
                <a:cs typeface="Calibri" panose="020F0502020204030204" pitchFamily="34" charset="0"/>
              </a:rPr>
              <a:t>This manifesto is open. Use it, adapt it, challenge it.</a:t>
            </a:r>
            <a:endParaRPr lang="en-GB" sz="2000" dirty="0">
              <a:effectLst/>
              <a:ea typeface="MS Mincho" panose="02020609040205080304" pitchFamily="49" charset="-128"/>
              <a:cs typeface="Calibri" panose="020F0502020204030204" pitchFamily="34" charset="0"/>
            </a:endParaRPr>
          </a:p>
          <a:p>
            <a:r>
              <a:rPr lang="en-US" sz="2000" dirty="0">
                <a:effectLst/>
                <a:ea typeface="MS Mincho" panose="02020609040205080304" pitchFamily="49" charset="-128"/>
                <a:cs typeface="Calibri" panose="020F0502020204030204" pitchFamily="34" charset="0"/>
              </a:rPr>
              <a:t>Cite it with care, change it with courage.</a:t>
            </a:r>
            <a:endParaRPr lang="en-GB" sz="2000" dirty="0">
              <a:effectLst/>
              <a:ea typeface="MS Mincho" panose="02020609040205080304" pitchFamily="49" charset="-128"/>
              <a:cs typeface="Calibri" panose="020F0502020204030204" pitchFamily="34" charset="0"/>
            </a:endParaRPr>
          </a:p>
          <a:p>
            <a:r>
              <a:rPr lang="en-US" sz="2000" i="1" dirty="0">
                <a:effectLst/>
                <a:ea typeface="MS Mincho" panose="02020609040205080304" pitchFamily="49" charset="-128"/>
                <a:cs typeface="Times New Roman" panose="02020603050405020304" pitchFamily="18" charset="0"/>
              </a:rPr>
              <a:t> </a:t>
            </a:r>
            <a:endParaRPr lang="en-GB" sz="2000" dirty="0">
              <a:effectLst/>
              <a:ea typeface="MS Mincho" panose="02020609040205080304" pitchFamily="49" charset="-128"/>
              <a:cs typeface="Calibri" panose="020F0502020204030204" pitchFamily="34" charset="0"/>
            </a:endParaRPr>
          </a:p>
          <a:p>
            <a:r>
              <a:rPr lang="en-US" sz="2000" i="1" dirty="0">
                <a:effectLst/>
                <a:ea typeface="MS Mincho" panose="02020609040205080304" pitchFamily="49" charset="-128"/>
                <a:cs typeface="Times New Roman" panose="02020603050405020304" pitchFamily="18" charset="0"/>
              </a:rPr>
              <a:t>Inspired by the Manifesto for Teaching Online: from the Centre for Research in Digital Education at the University of Edinburgh</a:t>
            </a:r>
            <a:endParaRPr lang="en-GB" sz="2000" dirty="0">
              <a:effectLst/>
              <a:ea typeface="MS Mincho" panose="02020609040205080304" pitchFamily="49" charset="-128"/>
              <a:cs typeface="Calibri" panose="020F0502020204030204" pitchFamily="34" charset="0"/>
            </a:endParaRPr>
          </a:p>
          <a:p>
            <a:r>
              <a:rPr lang="en-US" sz="2000" i="1" dirty="0">
                <a:effectLst/>
                <a:ea typeface="MS Mincho" panose="02020609040205080304" pitchFamily="49" charset="-128"/>
                <a:cs typeface="Times New Roman" panose="02020603050405020304" pitchFamily="18" charset="0"/>
              </a:rPr>
              <a:t> </a:t>
            </a:r>
            <a:endParaRPr lang="en-GB" sz="2000" dirty="0">
              <a:effectLst/>
              <a:ea typeface="MS Mincho" panose="02020609040205080304" pitchFamily="49" charset="-128"/>
              <a:cs typeface="Calibri" panose="020F0502020204030204" pitchFamily="34" charset="0"/>
            </a:endParaRPr>
          </a:p>
          <a:p>
            <a:r>
              <a:rPr lang="en-US" sz="2000" dirty="0">
                <a:effectLst/>
                <a:ea typeface="MS Mincho" panose="02020609040205080304" pitchFamily="49" charset="-128"/>
                <a:cs typeface="Calibri" panose="020F0502020204030204" pitchFamily="34" charset="0"/>
              </a:rPr>
              <a:t>Thanks to our reviewers Dr Tom Farrelly, MTU and Sue </a:t>
            </a:r>
            <a:r>
              <a:rPr lang="en-US" sz="2000" dirty="0" err="1">
                <a:effectLst/>
                <a:ea typeface="MS Mincho" panose="02020609040205080304" pitchFamily="49" charset="-128"/>
                <a:cs typeface="Calibri" panose="020F0502020204030204" pitchFamily="34" charset="0"/>
              </a:rPr>
              <a:t>Beckingham</a:t>
            </a:r>
            <a:r>
              <a:rPr lang="en-US" sz="2000" dirty="0">
                <a:effectLst/>
                <a:ea typeface="MS Mincho" panose="02020609040205080304" pitchFamily="49" charset="-128"/>
                <a:cs typeface="Calibri" panose="020F0502020204030204" pitchFamily="34" charset="0"/>
              </a:rPr>
              <a:t>, Sheffield Hallam University for their feedback and suggestions.</a:t>
            </a:r>
            <a:br>
              <a:rPr lang="en-US" sz="2000" dirty="0">
                <a:effectLst/>
                <a:ea typeface="MS Mincho" panose="02020609040205080304" pitchFamily="49" charset="-128"/>
                <a:cs typeface="Calibri" panose="020F0502020204030204" pitchFamily="34" charset="0"/>
              </a:rPr>
            </a:br>
            <a:endParaRPr lang="en-GB" sz="2000" dirty="0">
              <a:effectLst/>
              <a:ea typeface="MS Mincho" panose="02020609040205080304" pitchFamily="49" charset="-128"/>
              <a:cs typeface="Calibri" panose="020F0502020204030204" pitchFamily="34" charset="0"/>
            </a:endParaRPr>
          </a:p>
          <a:p>
            <a:r>
              <a:rPr lang="en-US" sz="2000" dirty="0">
                <a:effectLst/>
                <a:ea typeface="MS Mincho" panose="02020609040205080304" pitchFamily="49" charset="-128"/>
                <a:cs typeface="Times New Roman" panose="02020603050405020304" pitchFamily="18" charset="0"/>
              </a:rPr>
              <a:t>Farrell, H. &amp; McCarthy, K. GenAI:N3 (2025).</a:t>
            </a:r>
            <a:br>
              <a:rPr lang="en-US" sz="2000" dirty="0">
                <a:effectLst/>
                <a:ea typeface="MS Mincho" panose="02020609040205080304" pitchFamily="49" charset="-128"/>
                <a:cs typeface="Times New Roman" panose="02020603050405020304" pitchFamily="18" charset="0"/>
              </a:rPr>
            </a:br>
            <a:r>
              <a:rPr lang="en-US" sz="2000" dirty="0">
                <a:effectLst/>
                <a:ea typeface="MS Mincho" panose="02020609040205080304" pitchFamily="49" charset="-128"/>
                <a:cs typeface="Times New Roman" panose="02020603050405020304" pitchFamily="18" charset="0"/>
              </a:rPr>
              <a:t>Licensed under Creative Commons BY-SA 4.0.</a:t>
            </a:r>
            <a:endParaRPr lang="en-GB" sz="2000" dirty="0"/>
          </a:p>
        </p:txBody>
      </p:sp>
      <p:pic>
        <p:nvPicPr>
          <p:cNvPr id="11" name="Picture 10">
            <a:extLst>
              <a:ext uri="{FF2B5EF4-FFF2-40B4-BE49-F238E27FC236}">
                <a16:creationId xmlns:a16="http://schemas.microsoft.com/office/drawing/2014/main" id="{4E51EBA9-21E5-4EDF-9DCE-EF37F4442BE0}"/>
              </a:ext>
            </a:extLst>
          </p:cNvPr>
          <p:cNvPicPr>
            <a:picLocks noChangeAspect="1"/>
          </p:cNvPicPr>
          <p:nvPr/>
        </p:nvPicPr>
        <p:blipFill>
          <a:blip r:embed="rId3"/>
          <a:stretch>
            <a:fillRect/>
          </a:stretch>
        </p:blipFill>
        <p:spPr>
          <a:xfrm>
            <a:off x="7435781" y="3451271"/>
            <a:ext cx="1393422" cy="1393422"/>
          </a:xfrm>
          <a:prstGeom prst="rect">
            <a:avLst/>
          </a:prstGeom>
        </p:spPr>
      </p:pic>
      <p:pic>
        <p:nvPicPr>
          <p:cNvPr id="12" name="Picture 11" descr="About CC Licenses - Creative Commons">
            <a:extLst>
              <a:ext uri="{FF2B5EF4-FFF2-40B4-BE49-F238E27FC236}">
                <a16:creationId xmlns:a16="http://schemas.microsoft.com/office/drawing/2014/main" id="{06EB7356-8238-45FD-9836-1D6E54F26A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9092" y="4484647"/>
            <a:ext cx="1028065" cy="360045"/>
          </a:xfrm>
          <a:prstGeom prst="rect">
            <a:avLst/>
          </a:prstGeom>
          <a:noFill/>
          <a:ln>
            <a:noFill/>
          </a:ln>
        </p:spPr>
      </p:pic>
    </p:spTree>
    <p:extLst>
      <p:ext uri="{BB962C8B-B14F-4D97-AF65-F5344CB8AC3E}">
        <p14:creationId xmlns:p14="http://schemas.microsoft.com/office/powerpoint/2010/main" val="14727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In an age of instant answers, the question assumes more importance than ever before. Crafting meaningful questions that provoke depth and not just data becomes a core academic skill. The art of prompting is curiosity in action.</a:t>
            </a:r>
          </a:p>
        </p:txBody>
      </p:sp>
      <p:sp>
        <p:nvSpPr>
          <p:cNvPr id="6" name="Text 3">
            <a:extLst>
              <a:ext uri="{FF2B5EF4-FFF2-40B4-BE49-F238E27FC236}">
                <a16:creationId xmlns:a16="http://schemas.microsoft.com/office/drawing/2014/main" id="{17FEE5C0-DC9D-7521-7375-A1FC52BBE573}"/>
              </a:ext>
            </a:extLst>
          </p:cNvPr>
          <p:cNvSpPr/>
          <p:nvPr/>
        </p:nvSpPr>
        <p:spPr>
          <a:xfrm>
            <a:off x="1032979" y="1242000"/>
            <a:ext cx="7077894" cy="542925"/>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Inquiry has become the new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intelligence</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6221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5" name="Text 3"/>
          <p:cNvSpPr/>
          <p:nvPr/>
        </p:nvSpPr>
        <p:spPr>
          <a:xfrm>
            <a:off x="1628204" y="2409825"/>
            <a:ext cx="5887593"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GenAI does not replace thinking - it reveals the cost of not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thinking</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B5394"/>
              </a:solidFill>
            </a:endParaRPr>
          </a:p>
        </p:txBody>
      </p:sp>
      <p:sp>
        <p:nvSpPr>
          <p:cNvPr id="6" name="Text 2">
            <a:extLst>
              <a:ext uri="{FF2B5EF4-FFF2-40B4-BE49-F238E27FC236}">
                <a16:creationId xmlns:a16="http://schemas.microsoft.com/office/drawing/2014/main" id="{346142F9-5FC2-45E7-A48E-132A51A17978}"/>
              </a:ext>
            </a:extLst>
          </p:cNvPr>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0" y="0"/>
            <a:ext cx="9144000" cy="762000"/>
          </a:xfrm>
          <a:prstGeom prst="rect">
            <a:avLst/>
          </a:prstGeom>
          <a:solidFill>
            <a:srgbClr val="0B5394"/>
          </a:solidFill>
          <a:ln/>
        </p:spPr>
        <p:txBody>
          <a:bodyPr wrap="square" rtlCol="0" anchor="ctr"/>
          <a:lstStyle/>
          <a:p>
            <a:pPr marL="0" indent="0">
              <a:buNone/>
            </a:pPr>
            <a:endParaRPr lang="en-US" dirty="0"/>
          </a:p>
        </p:txBody>
      </p:sp>
      <p:sp>
        <p:nvSpPr>
          <p:cNvPr id="4" name="Text 2"/>
          <p:cNvSpPr/>
          <p:nvPr/>
        </p:nvSpPr>
        <p:spPr>
          <a:xfrm>
            <a:off x="285750" y="221010"/>
            <a:ext cx="4218156" cy="319980"/>
          </a:xfrm>
          <a:prstGeom prst="rect">
            <a:avLst/>
          </a:prstGeom>
          <a:noFill/>
          <a:ln/>
        </p:spPr>
        <p:txBody>
          <a:bodyPr wrap="square" lIns="0" tIns="0" rIns="0" bIns="0" rtlCol="0" anchor="t"/>
          <a:lstStyle/>
          <a:p>
            <a:pPr marL="0" indent="0" algn="l">
              <a:lnSpc>
                <a:spcPts val="2520"/>
              </a:lnSpc>
              <a:buNone/>
            </a:pPr>
            <a:r>
              <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Rethinking Teaching and Learning </a:t>
            </a:r>
            <a:endParaRPr lang="en-US" sz="2000" dirty="0"/>
          </a:p>
        </p:txBody>
      </p:sp>
      <p:sp>
        <p:nvSpPr>
          <p:cNvPr id="5" name="Text 3"/>
          <p:cNvSpPr/>
          <p:nvPr/>
        </p:nvSpPr>
        <p:spPr>
          <a:xfrm>
            <a:off x="522000" y="2682000"/>
            <a:ext cx="8096958" cy="542925"/>
          </a:xfrm>
          <a:prstGeom prst="rect">
            <a:avLst/>
          </a:prstGeom>
          <a:noFill/>
          <a:ln/>
        </p:spPr>
        <p:txBody>
          <a:bodyPr wrap="square" lIns="0" tIns="0" rIns="0" bIns="0" rtlCol="0" anchor="t"/>
          <a:lstStyle/>
          <a:p>
            <a:pPr marL="0" indent="0">
              <a:buNone/>
            </a:pPr>
            <a:r>
              <a:rPr lang="en-GB" sz="20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GenAI can produce fluent nonsense and hidden bias. When we outsource thought, we see how easily we mistake coherence for truth. The greatest lesson is humility: GenAI shows how much effort authentic thinking still requires.</a:t>
            </a:r>
          </a:p>
        </p:txBody>
      </p:sp>
      <p:sp>
        <p:nvSpPr>
          <p:cNvPr id="6" name="Text 3">
            <a:extLst>
              <a:ext uri="{FF2B5EF4-FFF2-40B4-BE49-F238E27FC236}">
                <a16:creationId xmlns:a16="http://schemas.microsoft.com/office/drawing/2014/main" id="{FCA13004-3342-B5AF-F211-538C711880C7}"/>
              </a:ext>
            </a:extLst>
          </p:cNvPr>
          <p:cNvSpPr/>
          <p:nvPr/>
        </p:nvSpPr>
        <p:spPr>
          <a:xfrm>
            <a:off x="1628204" y="1242000"/>
            <a:ext cx="5887593" cy="1085850"/>
          </a:xfrm>
          <a:prstGeom prst="rect">
            <a:avLst/>
          </a:prstGeom>
          <a:noFill/>
          <a:ln/>
        </p:spPr>
        <p:txBody>
          <a:bodyPr wrap="square" lIns="0" tIns="0" rIns="0" bIns="0" rtlCol="0" anchor="t"/>
          <a:lstStyle/>
          <a:p>
            <a:pPr marL="0" indent="0" algn="ctr">
              <a:lnSpc>
                <a:spcPts val="4275"/>
              </a:lnSpc>
              <a:buNone/>
            </a:pP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GenAI does not replace thinking - it reveals the cost of not </a:t>
            </a:r>
            <a:r>
              <a:rPr lang="en-US" sz="3200" b="1" dirty="0">
                <a:solidFill>
                  <a:srgbClr val="0B5394"/>
                </a:solidFill>
                <a:latin typeface="Calibri" panose="020F0502020204030204" pitchFamily="34" charset="0"/>
                <a:ea typeface="Calibri" panose="020F0502020204030204" pitchFamily="34" charset="0"/>
                <a:cs typeface="Calibri" panose="020F0502020204030204" pitchFamily="34" charset="0"/>
              </a:rPr>
              <a:t>thinking</a:t>
            </a:r>
            <a:r>
              <a:rPr lang="en-US" sz="3200" dirty="0">
                <a:solidFill>
                  <a:srgbClr val="0B5394"/>
                </a:solidFill>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0B5394"/>
              </a:solidFill>
            </a:endParaRPr>
          </a:p>
        </p:txBody>
      </p:sp>
    </p:spTree>
    <p:extLst>
      <p:ext uri="{BB962C8B-B14F-4D97-AF65-F5344CB8AC3E}">
        <p14:creationId xmlns:p14="http://schemas.microsoft.com/office/powerpoint/2010/main" val="2025322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2830</Words>
  <Application>Microsoft Office PowerPoint</Application>
  <PresentationFormat>On-screen Show (16:9)</PresentationFormat>
  <Paragraphs>231</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Manifesto for Generative AI in Higher Education</dc:title>
  <dc:subject>PptxGenJS Presentation</dc:subject>
  <dc:creator>kmmccarthy@wit.ie;HFARRELL@wit.ie</dc:creator>
  <cp:lastModifiedBy>Ken McCarthy</cp:lastModifiedBy>
  <cp:revision>15</cp:revision>
  <dcterms:created xsi:type="dcterms:W3CDTF">2025-10-24T10:59:55Z</dcterms:created>
  <dcterms:modified xsi:type="dcterms:W3CDTF">2025-10-30T10:56:34Z</dcterms:modified>
</cp:coreProperties>
</file>